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media/image6.jpg" ContentType="image/png"/>
  <Override PartName="/ppt/notesSlides/notesSlide1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Override PartName="/ppt/authors.xml" ContentType="application/vnd.ms-powerpoint.author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786" r:id="rId4"/>
  </p:sldMasterIdLst>
  <p:notesMasterIdLst>
    <p:notesMasterId r:id="rId40"/>
  </p:notesMasterIdLst>
  <p:handoutMasterIdLst>
    <p:handoutMasterId r:id="rId41"/>
  </p:handoutMasterIdLst>
  <p:sldIdLst>
    <p:sldId id="271" r:id="rId5"/>
    <p:sldId id="257" r:id="rId6"/>
    <p:sldId id="258" r:id="rId7"/>
    <p:sldId id="277" r:id="rId8"/>
    <p:sldId id="278" r:id="rId9"/>
    <p:sldId id="279" r:id="rId10"/>
    <p:sldId id="276" r:id="rId11"/>
    <p:sldId id="273" r:id="rId12"/>
    <p:sldId id="266" r:id="rId13"/>
    <p:sldId id="265" r:id="rId14"/>
    <p:sldId id="281" r:id="rId15"/>
    <p:sldId id="282" r:id="rId16"/>
    <p:sldId id="283" r:id="rId17"/>
    <p:sldId id="284" r:id="rId18"/>
    <p:sldId id="286" r:id="rId19"/>
    <p:sldId id="288" r:id="rId20"/>
    <p:sldId id="259" r:id="rId21"/>
    <p:sldId id="290" r:id="rId22"/>
    <p:sldId id="291" r:id="rId23"/>
    <p:sldId id="292" r:id="rId24"/>
    <p:sldId id="293" r:id="rId25"/>
    <p:sldId id="294" r:id="rId26"/>
    <p:sldId id="295" r:id="rId27"/>
    <p:sldId id="296" r:id="rId28"/>
    <p:sldId id="297" r:id="rId29"/>
    <p:sldId id="300" r:id="rId30"/>
    <p:sldId id="298" r:id="rId31"/>
    <p:sldId id="302" r:id="rId32"/>
    <p:sldId id="303" r:id="rId33"/>
    <p:sldId id="304" r:id="rId34"/>
    <p:sldId id="305" r:id="rId35"/>
    <p:sldId id="306" r:id="rId36"/>
    <p:sldId id="301" r:id="rId37"/>
    <p:sldId id="308" r:id="rId38"/>
    <p:sldId id="275" r:id="rId3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4" name="Auteur" initials="A" lastIdx="0" clrIdx="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FAFA"/>
    <a:srgbClr val="FFFFFF"/>
    <a:srgbClr val="C39466"/>
    <a:srgbClr val="B08258"/>
    <a:srgbClr val="8593A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718"/>
  </p:normalViewPr>
  <p:slideViewPr>
    <p:cSldViewPr snapToGrid="0">
      <p:cViewPr varScale="1">
        <p:scale>
          <a:sx n="76" d="100"/>
          <a:sy n="76" d="100"/>
        </p:scale>
        <p:origin x="498" y="60"/>
      </p:cViewPr>
      <p:guideLst/>
    </p:cSldViewPr>
  </p:slideViewPr>
  <p:notesTextViewPr>
    <p:cViewPr>
      <p:scale>
        <a:sx n="1" d="1"/>
        <a:sy n="1" d="1"/>
      </p:scale>
      <p:origin x="0" y="0"/>
    </p:cViewPr>
  </p:notesTextViewPr>
  <p:sorterViewPr>
    <p:cViewPr>
      <p:scale>
        <a:sx n="126" d="100"/>
        <a:sy n="126" d="100"/>
      </p:scale>
      <p:origin x="0" y="0"/>
    </p:cViewPr>
  </p:sorterViewPr>
  <p:notesViewPr>
    <p:cSldViewPr snapToGrid="0">
      <p:cViewPr varScale="1">
        <p:scale>
          <a:sx n="86" d="100"/>
          <a:sy n="86" d="100"/>
        </p:scale>
        <p:origin x="3858" y="10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commentAuthors" Target="commentAuthors.xml"/><Relationship Id="rId47" Type="http://schemas.microsoft.com/office/2018/10/relationships/authors" Targe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oleObject" Target="file:///D:\PROJETS%20D'ETUDE\ANIFA\SAVON%20COOPERS\RESULTAT\ETUDE_DE_MARCHE_POUR_LA_PRODUCTION_DES_SAVONS_DANS_LA_VILLE_DE_GOMA_-_all_versions_-_labels_-_2023-04-24-06-27-00.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fr-FR"/>
              <a:t>Niveau d'utilisation</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percentStacked"/>
        <c:varyColors val="0"/>
        <c:ser>
          <c:idx val="1"/>
          <c:order val="0"/>
          <c:tx>
            <c:strRef>
              <c:f>COMBINAISON!$D$5</c:f>
              <c:strCache>
                <c:ptCount val="1"/>
                <c:pt idx="0">
                  <c:v>Oui</c:v>
                </c:pt>
              </c:strCache>
            </c:strRef>
          </c:tx>
          <c:spPr>
            <a:solidFill>
              <a:schemeClr val="accent2">
                <a:lumMod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fr-FR"/>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COMBINAISON!$E$3:$I$3</c:f>
              <c:strCache>
                <c:ptCount val="5"/>
                <c:pt idx="0">
                  <c:v>Savon liquide</c:v>
                </c:pt>
                <c:pt idx="1">
                  <c:v>Savon solide</c:v>
                </c:pt>
                <c:pt idx="2">
                  <c:v>Savon poussière</c:v>
                </c:pt>
                <c:pt idx="3">
                  <c:v>Baveclor</c:v>
                </c:pt>
                <c:pt idx="4">
                  <c:v>Bactéricide</c:v>
                </c:pt>
              </c:strCache>
            </c:strRef>
          </c:cat>
          <c:val>
            <c:numRef>
              <c:f>COMBINAISON!$E$5:$I$5</c:f>
              <c:numCache>
                <c:formatCode>0%</c:formatCode>
                <c:ptCount val="5"/>
                <c:pt idx="0">
                  <c:v>0.72995780590717296</c:v>
                </c:pt>
                <c:pt idx="1">
                  <c:v>0.51476793248945152</c:v>
                </c:pt>
                <c:pt idx="2">
                  <c:v>0.88172043010752688</c:v>
                </c:pt>
                <c:pt idx="3">
                  <c:v>0.51054852320675104</c:v>
                </c:pt>
                <c:pt idx="4">
                  <c:v>0.12658227848101267</c:v>
                </c:pt>
              </c:numCache>
            </c:numRef>
          </c:val>
          <c:extLst xmlns:c16r2="http://schemas.microsoft.com/office/drawing/2015/06/chart">
            <c:ext xmlns:c16="http://schemas.microsoft.com/office/drawing/2014/chart" uri="{C3380CC4-5D6E-409C-BE32-E72D297353CC}">
              <c16:uniqueId val="{00000000-BBD8-4A44-8604-ADAF1CDE8A90}"/>
            </c:ext>
          </c:extLst>
        </c:ser>
        <c:ser>
          <c:idx val="0"/>
          <c:order val="1"/>
          <c:tx>
            <c:strRef>
              <c:f>COMBINAISON!$D$4</c:f>
              <c:strCache>
                <c:ptCount val="1"/>
                <c:pt idx="0">
                  <c:v>Non</c:v>
                </c:pt>
              </c:strCache>
            </c:strRef>
          </c:tx>
          <c:spPr>
            <a:solidFill>
              <a:schemeClr val="accent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fr-FR"/>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COMBINAISON!$E$3:$I$3</c:f>
              <c:strCache>
                <c:ptCount val="5"/>
                <c:pt idx="0">
                  <c:v>Savon liquide</c:v>
                </c:pt>
                <c:pt idx="1">
                  <c:v>Savon solide</c:v>
                </c:pt>
                <c:pt idx="2">
                  <c:v>Savon poussière</c:v>
                </c:pt>
                <c:pt idx="3">
                  <c:v>Baveclor</c:v>
                </c:pt>
                <c:pt idx="4">
                  <c:v>Bactéricide</c:v>
                </c:pt>
              </c:strCache>
            </c:strRef>
          </c:cat>
          <c:val>
            <c:numRef>
              <c:f>COMBINAISON!$E$4:$I$4</c:f>
              <c:numCache>
                <c:formatCode>0%</c:formatCode>
                <c:ptCount val="5"/>
                <c:pt idx="0">
                  <c:v>0.27004219409282698</c:v>
                </c:pt>
                <c:pt idx="1">
                  <c:v>0.48523206751054854</c:v>
                </c:pt>
                <c:pt idx="2">
                  <c:v>0.11827956989247312</c:v>
                </c:pt>
                <c:pt idx="3">
                  <c:v>0.48945147679324896</c:v>
                </c:pt>
                <c:pt idx="4">
                  <c:v>0.87341772151898733</c:v>
                </c:pt>
              </c:numCache>
            </c:numRef>
          </c:val>
          <c:extLst xmlns:c16r2="http://schemas.microsoft.com/office/drawing/2015/06/chart">
            <c:ext xmlns:c16="http://schemas.microsoft.com/office/drawing/2014/chart" uri="{C3380CC4-5D6E-409C-BE32-E72D297353CC}">
              <c16:uniqueId val="{00000001-BBD8-4A44-8604-ADAF1CDE8A90}"/>
            </c:ext>
          </c:extLst>
        </c:ser>
        <c:dLbls>
          <c:dLblPos val="ctr"/>
          <c:showLegendKey val="0"/>
          <c:showVal val="1"/>
          <c:showCatName val="0"/>
          <c:showSerName val="0"/>
          <c:showPercent val="0"/>
          <c:showBubbleSize val="0"/>
        </c:dLbls>
        <c:gapWidth val="150"/>
        <c:overlap val="100"/>
        <c:axId val="217723360"/>
        <c:axId val="217549072"/>
      </c:barChart>
      <c:catAx>
        <c:axId val="2177233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crossAx val="217549072"/>
        <c:crosses val="autoZero"/>
        <c:auto val="1"/>
        <c:lblAlgn val="ctr"/>
        <c:lblOffset val="100"/>
        <c:noMultiLvlLbl val="0"/>
      </c:catAx>
      <c:valAx>
        <c:axId val="21754907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crossAx val="21772336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olors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xmlns="" id="{0B82CC1C-2EFA-41CD-8EE1-D64C4317C93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fr-FR"/>
          </a:p>
        </p:txBody>
      </p:sp>
      <p:sp>
        <p:nvSpPr>
          <p:cNvPr id="3" name="Espace réservé de la date 2">
            <a:extLst>
              <a:ext uri="{FF2B5EF4-FFF2-40B4-BE49-F238E27FC236}">
                <a16:creationId xmlns:a16="http://schemas.microsoft.com/office/drawing/2014/main" xmlns="" id="{29F3A9A9-5F67-4774-9AE0-18456713EA3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94A87C52-6A9B-471D-A804-F68FADC9B1C3}" type="datetime1">
              <a:rPr lang="fr-FR" smtClean="0"/>
              <a:t>23/06/2023</a:t>
            </a:fld>
            <a:endParaRPr lang="fr-FR" dirty="0"/>
          </a:p>
        </p:txBody>
      </p:sp>
      <p:sp>
        <p:nvSpPr>
          <p:cNvPr id="4" name="Espace réservé du pied de page 3">
            <a:extLst>
              <a:ext uri="{FF2B5EF4-FFF2-40B4-BE49-F238E27FC236}">
                <a16:creationId xmlns:a16="http://schemas.microsoft.com/office/drawing/2014/main" xmlns="" id="{A822A631-0269-4E45-A3DF-4FA7D06E902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fr-FR"/>
          </a:p>
        </p:txBody>
      </p:sp>
      <p:sp>
        <p:nvSpPr>
          <p:cNvPr id="5" name="Espace réservé du numéro de diapositive 4">
            <a:extLst>
              <a:ext uri="{FF2B5EF4-FFF2-40B4-BE49-F238E27FC236}">
                <a16:creationId xmlns:a16="http://schemas.microsoft.com/office/drawing/2014/main" xmlns="" id="{4069B2A7-A232-444D-B3CD-C3D1E5A8E24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20F9F022-6C35-409F-B2A6-FFC7C9918F09}" type="slidenum">
              <a:rPr lang="fr-FR" smtClean="0"/>
              <a:t>‹N°›</a:t>
            </a:fld>
            <a:endParaRPr lang="fr-FR"/>
          </a:p>
        </p:txBody>
      </p:sp>
    </p:spTree>
    <p:extLst>
      <p:ext uri="{BB962C8B-B14F-4D97-AF65-F5344CB8AC3E}">
        <p14:creationId xmlns:p14="http://schemas.microsoft.com/office/powerpoint/2010/main" val="23904997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fr-FR" noProof="0"/>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42D4792-4CAF-4CBB-9B4A-1AC3B9DBCC3D}" type="datetime1">
              <a:rPr lang="fr-FR" smtClean="0"/>
              <a:pPr/>
              <a:t>23/06/2023</a:t>
            </a:fld>
            <a:endParaRPr lang="fr-FR" dirty="0"/>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fr-FR" noProof="0"/>
          </a:p>
        </p:txBody>
      </p:sp>
      <p:sp>
        <p:nvSpPr>
          <p:cNvPr id="5" name="Espace réservé des commentair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fr-FR" noProof="0"/>
              <a:t>Modifiez les styles du texte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fr-FR" noProof="0"/>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F97DC217-DF71-1A49-B3EA-559F1F43B0FF}" type="slidenum">
              <a:rPr lang="fr-FR" noProof="0" smtClean="0"/>
              <a:t>‹N°›</a:t>
            </a:fld>
            <a:endParaRPr lang="fr-FR" noProof="0"/>
          </a:p>
        </p:txBody>
      </p:sp>
    </p:spTree>
    <p:extLst>
      <p:ext uri="{BB962C8B-B14F-4D97-AF65-F5344CB8AC3E}">
        <p14:creationId xmlns:p14="http://schemas.microsoft.com/office/powerpoint/2010/main" val="28464252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noProof="0" dirty="0"/>
          </a:p>
        </p:txBody>
      </p:sp>
      <p:sp>
        <p:nvSpPr>
          <p:cNvPr id="4" name="Espace réservé du numéro de diapositive 3"/>
          <p:cNvSpPr>
            <a:spLocks noGrp="1"/>
          </p:cNvSpPr>
          <p:nvPr>
            <p:ph type="sldNum" sz="quarter" idx="5"/>
          </p:nvPr>
        </p:nvSpPr>
        <p:spPr/>
        <p:txBody>
          <a:bodyPr/>
          <a:lstStyle/>
          <a:p>
            <a:pPr rtl="0"/>
            <a:fld id="{F97DC217-DF71-1A49-B3EA-559F1F43B0FF}" type="slidenum">
              <a:rPr lang="fr-FR" smtClean="0"/>
              <a:t>1</a:t>
            </a:fld>
            <a:endParaRPr lang="fr-FR"/>
          </a:p>
        </p:txBody>
      </p:sp>
    </p:spTree>
    <p:extLst>
      <p:ext uri="{BB962C8B-B14F-4D97-AF65-F5344CB8AC3E}">
        <p14:creationId xmlns:p14="http://schemas.microsoft.com/office/powerpoint/2010/main" val="19878831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noProof="0" dirty="0"/>
          </a:p>
        </p:txBody>
      </p:sp>
      <p:sp>
        <p:nvSpPr>
          <p:cNvPr id="4" name="Espace réservé du numéro de diapositive 3"/>
          <p:cNvSpPr>
            <a:spLocks noGrp="1"/>
          </p:cNvSpPr>
          <p:nvPr>
            <p:ph type="sldNum" sz="quarter" idx="5"/>
          </p:nvPr>
        </p:nvSpPr>
        <p:spPr/>
        <p:txBody>
          <a:bodyPr/>
          <a:lstStyle/>
          <a:p>
            <a:pPr rtl="0"/>
            <a:fld id="{F97DC217-DF71-1A49-B3EA-559F1F43B0FF}" type="slidenum">
              <a:rPr lang="fr-FR" smtClean="0"/>
              <a:t>10</a:t>
            </a:fld>
            <a:endParaRPr lang="fr-FR"/>
          </a:p>
        </p:txBody>
      </p:sp>
    </p:spTree>
    <p:extLst>
      <p:ext uri="{BB962C8B-B14F-4D97-AF65-F5344CB8AC3E}">
        <p14:creationId xmlns:p14="http://schemas.microsoft.com/office/powerpoint/2010/main" val="24951213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noProof="0" dirty="0"/>
          </a:p>
        </p:txBody>
      </p:sp>
      <p:sp>
        <p:nvSpPr>
          <p:cNvPr id="4" name="Espace réservé du numéro de diapositive 3"/>
          <p:cNvSpPr>
            <a:spLocks noGrp="1"/>
          </p:cNvSpPr>
          <p:nvPr>
            <p:ph type="sldNum" sz="quarter" idx="5"/>
          </p:nvPr>
        </p:nvSpPr>
        <p:spPr/>
        <p:txBody>
          <a:bodyPr/>
          <a:lstStyle/>
          <a:p>
            <a:pPr rtl="0"/>
            <a:fld id="{F97DC217-DF71-1A49-B3EA-559F1F43B0FF}" type="slidenum">
              <a:rPr lang="fr-FR" smtClean="0"/>
              <a:t>11</a:t>
            </a:fld>
            <a:endParaRPr lang="fr-FR"/>
          </a:p>
        </p:txBody>
      </p:sp>
    </p:spTree>
    <p:extLst>
      <p:ext uri="{BB962C8B-B14F-4D97-AF65-F5344CB8AC3E}">
        <p14:creationId xmlns:p14="http://schemas.microsoft.com/office/powerpoint/2010/main" val="18709364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noProof="0" dirty="0"/>
          </a:p>
        </p:txBody>
      </p:sp>
      <p:sp>
        <p:nvSpPr>
          <p:cNvPr id="4" name="Espace réservé du numéro de diapositive 3"/>
          <p:cNvSpPr>
            <a:spLocks noGrp="1"/>
          </p:cNvSpPr>
          <p:nvPr>
            <p:ph type="sldNum" sz="quarter" idx="5"/>
          </p:nvPr>
        </p:nvSpPr>
        <p:spPr/>
        <p:txBody>
          <a:bodyPr/>
          <a:lstStyle/>
          <a:p>
            <a:pPr rtl="0"/>
            <a:fld id="{F97DC217-DF71-1A49-B3EA-559F1F43B0FF}" type="slidenum">
              <a:rPr lang="fr-FR" smtClean="0"/>
              <a:t>12</a:t>
            </a:fld>
            <a:endParaRPr lang="fr-FR"/>
          </a:p>
        </p:txBody>
      </p:sp>
    </p:spTree>
    <p:extLst>
      <p:ext uri="{BB962C8B-B14F-4D97-AF65-F5344CB8AC3E}">
        <p14:creationId xmlns:p14="http://schemas.microsoft.com/office/powerpoint/2010/main" val="3970645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noProof="0" dirty="0"/>
          </a:p>
        </p:txBody>
      </p:sp>
      <p:sp>
        <p:nvSpPr>
          <p:cNvPr id="4" name="Espace réservé du numéro de diapositive 3"/>
          <p:cNvSpPr>
            <a:spLocks noGrp="1"/>
          </p:cNvSpPr>
          <p:nvPr>
            <p:ph type="sldNum" sz="quarter" idx="5"/>
          </p:nvPr>
        </p:nvSpPr>
        <p:spPr/>
        <p:txBody>
          <a:bodyPr/>
          <a:lstStyle/>
          <a:p>
            <a:pPr rtl="0"/>
            <a:fld id="{F97DC217-DF71-1A49-B3EA-559F1F43B0FF}" type="slidenum">
              <a:rPr lang="fr-FR" smtClean="0"/>
              <a:t>13</a:t>
            </a:fld>
            <a:endParaRPr lang="fr-FR"/>
          </a:p>
        </p:txBody>
      </p:sp>
    </p:spTree>
    <p:extLst>
      <p:ext uri="{BB962C8B-B14F-4D97-AF65-F5344CB8AC3E}">
        <p14:creationId xmlns:p14="http://schemas.microsoft.com/office/powerpoint/2010/main" val="16499026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noProof="0" dirty="0"/>
          </a:p>
        </p:txBody>
      </p:sp>
      <p:sp>
        <p:nvSpPr>
          <p:cNvPr id="4" name="Espace réservé du numéro de diapositive 3"/>
          <p:cNvSpPr>
            <a:spLocks noGrp="1"/>
          </p:cNvSpPr>
          <p:nvPr>
            <p:ph type="sldNum" sz="quarter" idx="5"/>
          </p:nvPr>
        </p:nvSpPr>
        <p:spPr/>
        <p:txBody>
          <a:bodyPr/>
          <a:lstStyle/>
          <a:p>
            <a:pPr rtl="0"/>
            <a:fld id="{F97DC217-DF71-1A49-B3EA-559F1F43B0FF}" type="slidenum">
              <a:rPr lang="fr-FR" smtClean="0"/>
              <a:t>14</a:t>
            </a:fld>
            <a:endParaRPr lang="fr-FR"/>
          </a:p>
        </p:txBody>
      </p:sp>
    </p:spTree>
    <p:extLst>
      <p:ext uri="{BB962C8B-B14F-4D97-AF65-F5344CB8AC3E}">
        <p14:creationId xmlns:p14="http://schemas.microsoft.com/office/powerpoint/2010/main" val="16159356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noProof="0" dirty="0"/>
          </a:p>
        </p:txBody>
      </p:sp>
      <p:sp>
        <p:nvSpPr>
          <p:cNvPr id="4" name="Espace réservé du numéro de diapositive 3"/>
          <p:cNvSpPr>
            <a:spLocks noGrp="1"/>
          </p:cNvSpPr>
          <p:nvPr>
            <p:ph type="sldNum" sz="quarter" idx="5"/>
          </p:nvPr>
        </p:nvSpPr>
        <p:spPr/>
        <p:txBody>
          <a:bodyPr/>
          <a:lstStyle/>
          <a:p>
            <a:pPr rtl="0"/>
            <a:fld id="{F97DC217-DF71-1A49-B3EA-559F1F43B0FF}" type="slidenum">
              <a:rPr lang="fr-FR" smtClean="0"/>
              <a:t>15</a:t>
            </a:fld>
            <a:endParaRPr lang="fr-FR"/>
          </a:p>
        </p:txBody>
      </p:sp>
    </p:spTree>
    <p:extLst>
      <p:ext uri="{BB962C8B-B14F-4D97-AF65-F5344CB8AC3E}">
        <p14:creationId xmlns:p14="http://schemas.microsoft.com/office/powerpoint/2010/main" val="27170938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noProof="0" dirty="0"/>
          </a:p>
        </p:txBody>
      </p:sp>
      <p:sp>
        <p:nvSpPr>
          <p:cNvPr id="4" name="Espace réservé du numéro de diapositive 3"/>
          <p:cNvSpPr>
            <a:spLocks noGrp="1"/>
          </p:cNvSpPr>
          <p:nvPr>
            <p:ph type="sldNum" sz="quarter" idx="5"/>
          </p:nvPr>
        </p:nvSpPr>
        <p:spPr/>
        <p:txBody>
          <a:bodyPr/>
          <a:lstStyle/>
          <a:p>
            <a:pPr rtl="0"/>
            <a:fld id="{F97DC217-DF71-1A49-B3EA-559F1F43B0FF}" type="slidenum">
              <a:rPr lang="fr-FR" smtClean="0"/>
              <a:t>16</a:t>
            </a:fld>
            <a:endParaRPr lang="fr-FR"/>
          </a:p>
        </p:txBody>
      </p:sp>
    </p:spTree>
    <p:extLst>
      <p:ext uri="{BB962C8B-B14F-4D97-AF65-F5344CB8AC3E}">
        <p14:creationId xmlns:p14="http://schemas.microsoft.com/office/powerpoint/2010/main" val="8206516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noProof="0" dirty="0"/>
          </a:p>
        </p:txBody>
      </p:sp>
      <p:sp>
        <p:nvSpPr>
          <p:cNvPr id="4" name="Espace réservé du numéro de diapositive 3"/>
          <p:cNvSpPr>
            <a:spLocks noGrp="1"/>
          </p:cNvSpPr>
          <p:nvPr>
            <p:ph type="sldNum" sz="quarter" idx="5"/>
          </p:nvPr>
        </p:nvSpPr>
        <p:spPr/>
        <p:txBody>
          <a:bodyPr/>
          <a:lstStyle/>
          <a:p>
            <a:pPr rtl="0"/>
            <a:fld id="{F97DC217-DF71-1A49-B3EA-559F1F43B0FF}" type="slidenum">
              <a:rPr lang="fr-FR" smtClean="0"/>
              <a:t>17</a:t>
            </a:fld>
            <a:endParaRPr lang="fr-FR"/>
          </a:p>
        </p:txBody>
      </p:sp>
    </p:spTree>
    <p:extLst>
      <p:ext uri="{BB962C8B-B14F-4D97-AF65-F5344CB8AC3E}">
        <p14:creationId xmlns:p14="http://schemas.microsoft.com/office/powerpoint/2010/main" val="20358443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noProof="0" dirty="0"/>
          </a:p>
        </p:txBody>
      </p:sp>
      <p:sp>
        <p:nvSpPr>
          <p:cNvPr id="4" name="Espace réservé du numéro de diapositive 3"/>
          <p:cNvSpPr>
            <a:spLocks noGrp="1"/>
          </p:cNvSpPr>
          <p:nvPr>
            <p:ph type="sldNum" sz="quarter" idx="5"/>
          </p:nvPr>
        </p:nvSpPr>
        <p:spPr/>
        <p:txBody>
          <a:bodyPr/>
          <a:lstStyle/>
          <a:p>
            <a:pPr rtl="0"/>
            <a:fld id="{F97DC217-DF71-1A49-B3EA-559F1F43B0FF}" type="slidenum">
              <a:rPr lang="fr-FR" smtClean="0"/>
              <a:t>18</a:t>
            </a:fld>
            <a:endParaRPr lang="fr-FR"/>
          </a:p>
        </p:txBody>
      </p:sp>
    </p:spTree>
    <p:extLst>
      <p:ext uri="{BB962C8B-B14F-4D97-AF65-F5344CB8AC3E}">
        <p14:creationId xmlns:p14="http://schemas.microsoft.com/office/powerpoint/2010/main" val="36559973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noProof="0" dirty="0"/>
          </a:p>
        </p:txBody>
      </p:sp>
      <p:sp>
        <p:nvSpPr>
          <p:cNvPr id="4" name="Espace réservé du numéro de diapositive 3"/>
          <p:cNvSpPr>
            <a:spLocks noGrp="1"/>
          </p:cNvSpPr>
          <p:nvPr>
            <p:ph type="sldNum" sz="quarter" idx="5"/>
          </p:nvPr>
        </p:nvSpPr>
        <p:spPr/>
        <p:txBody>
          <a:bodyPr/>
          <a:lstStyle/>
          <a:p>
            <a:pPr rtl="0"/>
            <a:fld id="{F97DC217-DF71-1A49-B3EA-559F1F43B0FF}" type="slidenum">
              <a:rPr lang="fr-FR" smtClean="0"/>
              <a:t>19</a:t>
            </a:fld>
            <a:endParaRPr lang="fr-FR"/>
          </a:p>
        </p:txBody>
      </p:sp>
    </p:spTree>
    <p:extLst>
      <p:ext uri="{BB962C8B-B14F-4D97-AF65-F5344CB8AC3E}">
        <p14:creationId xmlns:p14="http://schemas.microsoft.com/office/powerpoint/2010/main" val="30637078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noProof="0" dirty="0"/>
          </a:p>
        </p:txBody>
      </p:sp>
      <p:sp>
        <p:nvSpPr>
          <p:cNvPr id="4" name="Espace réservé du numéro de diapositive 3"/>
          <p:cNvSpPr>
            <a:spLocks noGrp="1"/>
          </p:cNvSpPr>
          <p:nvPr>
            <p:ph type="sldNum" sz="quarter" idx="5"/>
          </p:nvPr>
        </p:nvSpPr>
        <p:spPr/>
        <p:txBody>
          <a:bodyPr/>
          <a:lstStyle/>
          <a:p>
            <a:pPr rtl="0"/>
            <a:fld id="{F97DC217-DF71-1A49-B3EA-559F1F43B0FF}" type="slidenum">
              <a:rPr lang="fr-FR" smtClean="0"/>
              <a:t>2</a:t>
            </a:fld>
            <a:endParaRPr lang="fr-FR"/>
          </a:p>
        </p:txBody>
      </p:sp>
    </p:spTree>
    <p:extLst>
      <p:ext uri="{BB962C8B-B14F-4D97-AF65-F5344CB8AC3E}">
        <p14:creationId xmlns:p14="http://schemas.microsoft.com/office/powerpoint/2010/main" val="38899068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noProof="0" dirty="0"/>
          </a:p>
        </p:txBody>
      </p:sp>
      <p:sp>
        <p:nvSpPr>
          <p:cNvPr id="4" name="Espace réservé du numéro de diapositive 3"/>
          <p:cNvSpPr>
            <a:spLocks noGrp="1"/>
          </p:cNvSpPr>
          <p:nvPr>
            <p:ph type="sldNum" sz="quarter" idx="5"/>
          </p:nvPr>
        </p:nvSpPr>
        <p:spPr/>
        <p:txBody>
          <a:bodyPr/>
          <a:lstStyle/>
          <a:p>
            <a:pPr rtl="0"/>
            <a:fld id="{F97DC217-DF71-1A49-B3EA-559F1F43B0FF}" type="slidenum">
              <a:rPr lang="fr-FR" smtClean="0"/>
              <a:t>20</a:t>
            </a:fld>
            <a:endParaRPr lang="fr-FR"/>
          </a:p>
        </p:txBody>
      </p:sp>
    </p:spTree>
    <p:extLst>
      <p:ext uri="{BB962C8B-B14F-4D97-AF65-F5344CB8AC3E}">
        <p14:creationId xmlns:p14="http://schemas.microsoft.com/office/powerpoint/2010/main" val="41176033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noProof="0" dirty="0"/>
          </a:p>
        </p:txBody>
      </p:sp>
      <p:sp>
        <p:nvSpPr>
          <p:cNvPr id="4" name="Espace réservé du numéro de diapositive 3"/>
          <p:cNvSpPr>
            <a:spLocks noGrp="1"/>
          </p:cNvSpPr>
          <p:nvPr>
            <p:ph type="sldNum" sz="quarter" idx="5"/>
          </p:nvPr>
        </p:nvSpPr>
        <p:spPr/>
        <p:txBody>
          <a:bodyPr/>
          <a:lstStyle/>
          <a:p>
            <a:pPr rtl="0"/>
            <a:fld id="{F97DC217-DF71-1A49-B3EA-559F1F43B0FF}" type="slidenum">
              <a:rPr lang="fr-FR" smtClean="0"/>
              <a:t>21</a:t>
            </a:fld>
            <a:endParaRPr lang="fr-FR"/>
          </a:p>
        </p:txBody>
      </p:sp>
    </p:spTree>
    <p:extLst>
      <p:ext uri="{BB962C8B-B14F-4D97-AF65-F5344CB8AC3E}">
        <p14:creationId xmlns:p14="http://schemas.microsoft.com/office/powerpoint/2010/main" val="24676161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noProof="0" dirty="0"/>
          </a:p>
        </p:txBody>
      </p:sp>
      <p:sp>
        <p:nvSpPr>
          <p:cNvPr id="4" name="Espace réservé du numéro de diapositive 3"/>
          <p:cNvSpPr>
            <a:spLocks noGrp="1"/>
          </p:cNvSpPr>
          <p:nvPr>
            <p:ph type="sldNum" sz="quarter" idx="5"/>
          </p:nvPr>
        </p:nvSpPr>
        <p:spPr/>
        <p:txBody>
          <a:bodyPr/>
          <a:lstStyle/>
          <a:p>
            <a:pPr rtl="0"/>
            <a:fld id="{F97DC217-DF71-1A49-B3EA-559F1F43B0FF}" type="slidenum">
              <a:rPr lang="fr-FR" smtClean="0"/>
              <a:t>22</a:t>
            </a:fld>
            <a:endParaRPr lang="fr-FR"/>
          </a:p>
        </p:txBody>
      </p:sp>
    </p:spTree>
    <p:extLst>
      <p:ext uri="{BB962C8B-B14F-4D97-AF65-F5344CB8AC3E}">
        <p14:creationId xmlns:p14="http://schemas.microsoft.com/office/powerpoint/2010/main" val="2570313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noProof="0" dirty="0"/>
          </a:p>
        </p:txBody>
      </p:sp>
      <p:sp>
        <p:nvSpPr>
          <p:cNvPr id="4" name="Espace réservé du numéro de diapositive 3"/>
          <p:cNvSpPr>
            <a:spLocks noGrp="1"/>
          </p:cNvSpPr>
          <p:nvPr>
            <p:ph type="sldNum" sz="quarter" idx="5"/>
          </p:nvPr>
        </p:nvSpPr>
        <p:spPr/>
        <p:txBody>
          <a:bodyPr/>
          <a:lstStyle/>
          <a:p>
            <a:pPr rtl="0"/>
            <a:fld id="{F97DC217-DF71-1A49-B3EA-559F1F43B0FF}" type="slidenum">
              <a:rPr lang="fr-FR" smtClean="0"/>
              <a:t>23</a:t>
            </a:fld>
            <a:endParaRPr lang="fr-FR"/>
          </a:p>
        </p:txBody>
      </p:sp>
    </p:spTree>
    <p:extLst>
      <p:ext uri="{BB962C8B-B14F-4D97-AF65-F5344CB8AC3E}">
        <p14:creationId xmlns:p14="http://schemas.microsoft.com/office/powerpoint/2010/main" val="36070074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noProof="0" dirty="0"/>
          </a:p>
        </p:txBody>
      </p:sp>
      <p:sp>
        <p:nvSpPr>
          <p:cNvPr id="4" name="Espace réservé du numéro de diapositive 3"/>
          <p:cNvSpPr>
            <a:spLocks noGrp="1"/>
          </p:cNvSpPr>
          <p:nvPr>
            <p:ph type="sldNum" sz="quarter" idx="5"/>
          </p:nvPr>
        </p:nvSpPr>
        <p:spPr/>
        <p:txBody>
          <a:bodyPr/>
          <a:lstStyle/>
          <a:p>
            <a:pPr rtl="0"/>
            <a:fld id="{F97DC217-DF71-1A49-B3EA-559F1F43B0FF}" type="slidenum">
              <a:rPr lang="fr-FR" smtClean="0"/>
              <a:t>24</a:t>
            </a:fld>
            <a:endParaRPr lang="fr-FR"/>
          </a:p>
        </p:txBody>
      </p:sp>
    </p:spTree>
    <p:extLst>
      <p:ext uri="{BB962C8B-B14F-4D97-AF65-F5344CB8AC3E}">
        <p14:creationId xmlns:p14="http://schemas.microsoft.com/office/powerpoint/2010/main" val="21548121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noProof="0" dirty="0"/>
          </a:p>
        </p:txBody>
      </p:sp>
      <p:sp>
        <p:nvSpPr>
          <p:cNvPr id="4" name="Espace réservé du numéro de diapositive 3"/>
          <p:cNvSpPr>
            <a:spLocks noGrp="1"/>
          </p:cNvSpPr>
          <p:nvPr>
            <p:ph type="sldNum" sz="quarter" idx="5"/>
          </p:nvPr>
        </p:nvSpPr>
        <p:spPr/>
        <p:txBody>
          <a:bodyPr/>
          <a:lstStyle/>
          <a:p>
            <a:pPr rtl="0"/>
            <a:fld id="{F97DC217-DF71-1A49-B3EA-559F1F43B0FF}" type="slidenum">
              <a:rPr lang="fr-FR" smtClean="0"/>
              <a:t>25</a:t>
            </a:fld>
            <a:endParaRPr lang="fr-FR"/>
          </a:p>
        </p:txBody>
      </p:sp>
    </p:spTree>
    <p:extLst>
      <p:ext uri="{BB962C8B-B14F-4D97-AF65-F5344CB8AC3E}">
        <p14:creationId xmlns:p14="http://schemas.microsoft.com/office/powerpoint/2010/main" val="42543442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noProof="0" dirty="0"/>
          </a:p>
        </p:txBody>
      </p:sp>
      <p:sp>
        <p:nvSpPr>
          <p:cNvPr id="4" name="Espace réservé du numéro de diapositive 3"/>
          <p:cNvSpPr>
            <a:spLocks noGrp="1"/>
          </p:cNvSpPr>
          <p:nvPr>
            <p:ph type="sldNum" sz="quarter" idx="5"/>
          </p:nvPr>
        </p:nvSpPr>
        <p:spPr/>
        <p:txBody>
          <a:bodyPr/>
          <a:lstStyle/>
          <a:p>
            <a:pPr rtl="0"/>
            <a:fld id="{F97DC217-DF71-1A49-B3EA-559F1F43B0FF}" type="slidenum">
              <a:rPr lang="fr-FR" smtClean="0"/>
              <a:t>26</a:t>
            </a:fld>
            <a:endParaRPr lang="fr-FR"/>
          </a:p>
        </p:txBody>
      </p:sp>
    </p:spTree>
    <p:extLst>
      <p:ext uri="{BB962C8B-B14F-4D97-AF65-F5344CB8AC3E}">
        <p14:creationId xmlns:p14="http://schemas.microsoft.com/office/powerpoint/2010/main" val="305396209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noProof="0" dirty="0"/>
          </a:p>
        </p:txBody>
      </p:sp>
      <p:sp>
        <p:nvSpPr>
          <p:cNvPr id="4" name="Espace réservé du numéro de diapositive 3"/>
          <p:cNvSpPr>
            <a:spLocks noGrp="1"/>
          </p:cNvSpPr>
          <p:nvPr>
            <p:ph type="sldNum" sz="quarter" idx="5"/>
          </p:nvPr>
        </p:nvSpPr>
        <p:spPr/>
        <p:txBody>
          <a:bodyPr/>
          <a:lstStyle/>
          <a:p>
            <a:pPr rtl="0"/>
            <a:fld id="{F97DC217-DF71-1A49-B3EA-559F1F43B0FF}" type="slidenum">
              <a:rPr lang="fr-FR" smtClean="0"/>
              <a:t>27</a:t>
            </a:fld>
            <a:endParaRPr lang="fr-FR"/>
          </a:p>
        </p:txBody>
      </p:sp>
    </p:spTree>
    <p:extLst>
      <p:ext uri="{BB962C8B-B14F-4D97-AF65-F5344CB8AC3E}">
        <p14:creationId xmlns:p14="http://schemas.microsoft.com/office/powerpoint/2010/main" val="153458399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noProof="0" dirty="0"/>
          </a:p>
        </p:txBody>
      </p:sp>
      <p:sp>
        <p:nvSpPr>
          <p:cNvPr id="4" name="Espace réservé du numéro de diapositive 3"/>
          <p:cNvSpPr>
            <a:spLocks noGrp="1"/>
          </p:cNvSpPr>
          <p:nvPr>
            <p:ph type="sldNum" sz="quarter" idx="5"/>
          </p:nvPr>
        </p:nvSpPr>
        <p:spPr/>
        <p:txBody>
          <a:bodyPr/>
          <a:lstStyle/>
          <a:p>
            <a:pPr rtl="0"/>
            <a:fld id="{F97DC217-DF71-1A49-B3EA-559F1F43B0FF}" type="slidenum">
              <a:rPr lang="fr-FR" smtClean="0"/>
              <a:t>28</a:t>
            </a:fld>
            <a:endParaRPr lang="fr-FR"/>
          </a:p>
        </p:txBody>
      </p:sp>
    </p:spTree>
    <p:extLst>
      <p:ext uri="{BB962C8B-B14F-4D97-AF65-F5344CB8AC3E}">
        <p14:creationId xmlns:p14="http://schemas.microsoft.com/office/powerpoint/2010/main" val="174376967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noProof="0" dirty="0"/>
          </a:p>
        </p:txBody>
      </p:sp>
      <p:sp>
        <p:nvSpPr>
          <p:cNvPr id="4" name="Espace réservé du numéro de diapositive 3"/>
          <p:cNvSpPr>
            <a:spLocks noGrp="1"/>
          </p:cNvSpPr>
          <p:nvPr>
            <p:ph type="sldNum" sz="quarter" idx="5"/>
          </p:nvPr>
        </p:nvSpPr>
        <p:spPr/>
        <p:txBody>
          <a:bodyPr/>
          <a:lstStyle/>
          <a:p>
            <a:pPr rtl="0"/>
            <a:fld id="{F97DC217-DF71-1A49-B3EA-559F1F43B0FF}" type="slidenum">
              <a:rPr lang="fr-FR" smtClean="0"/>
              <a:t>29</a:t>
            </a:fld>
            <a:endParaRPr lang="fr-FR"/>
          </a:p>
        </p:txBody>
      </p:sp>
    </p:spTree>
    <p:extLst>
      <p:ext uri="{BB962C8B-B14F-4D97-AF65-F5344CB8AC3E}">
        <p14:creationId xmlns:p14="http://schemas.microsoft.com/office/powerpoint/2010/main" val="41316169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noProof="0" dirty="0"/>
          </a:p>
        </p:txBody>
      </p:sp>
      <p:sp>
        <p:nvSpPr>
          <p:cNvPr id="4" name="Espace réservé du numéro de diapositive 3"/>
          <p:cNvSpPr>
            <a:spLocks noGrp="1"/>
          </p:cNvSpPr>
          <p:nvPr>
            <p:ph type="sldNum" sz="quarter" idx="5"/>
          </p:nvPr>
        </p:nvSpPr>
        <p:spPr/>
        <p:txBody>
          <a:bodyPr/>
          <a:lstStyle/>
          <a:p>
            <a:pPr rtl="0"/>
            <a:fld id="{F97DC217-DF71-1A49-B3EA-559F1F43B0FF}" type="slidenum">
              <a:rPr lang="fr-FR" smtClean="0"/>
              <a:t>3</a:t>
            </a:fld>
            <a:endParaRPr lang="fr-FR"/>
          </a:p>
        </p:txBody>
      </p:sp>
    </p:spTree>
    <p:extLst>
      <p:ext uri="{BB962C8B-B14F-4D97-AF65-F5344CB8AC3E}">
        <p14:creationId xmlns:p14="http://schemas.microsoft.com/office/powerpoint/2010/main" val="309875127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noProof="0" dirty="0"/>
          </a:p>
        </p:txBody>
      </p:sp>
      <p:sp>
        <p:nvSpPr>
          <p:cNvPr id="4" name="Espace réservé du numéro de diapositive 3"/>
          <p:cNvSpPr>
            <a:spLocks noGrp="1"/>
          </p:cNvSpPr>
          <p:nvPr>
            <p:ph type="sldNum" sz="quarter" idx="5"/>
          </p:nvPr>
        </p:nvSpPr>
        <p:spPr/>
        <p:txBody>
          <a:bodyPr/>
          <a:lstStyle/>
          <a:p>
            <a:pPr rtl="0"/>
            <a:fld id="{F97DC217-DF71-1A49-B3EA-559F1F43B0FF}" type="slidenum">
              <a:rPr lang="fr-FR" smtClean="0"/>
              <a:t>30</a:t>
            </a:fld>
            <a:endParaRPr lang="fr-FR"/>
          </a:p>
        </p:txBody>
      </p:sp>
    </p:spTree>
    <p:extLst>
      <p:ext uri="{BB962C8B-B14F-4D97-AF65-F5344CB8AC3E}">
        <p14:creationId xmlns:p14="http://schemas.microsoft.com/office/powerpoint/2010/main" val="25005123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noProof="0" dirty="0"/>
          </a:p>
        </p:txBody>
      </p:sp>
      <p:sp>
        <p:nvSpPr>
          <p:cNvPr id="4" name="Espace réservé du numéro de diapositive 3"/>
          <p:cNvSpPr>
            <a:spLocks noGrp="1"/>
          </p:cNvSpPr>
          <p:nvPr>
            <p:ph type="sldNum" sz="quarter" idx="5"/>
          </p:nvPr>
        </p:nvSpPr>
        <p:spPr/>
        <p:txBody>
          <a:bodyPr/>
          <a:lstStyle/>
          <a:p>
            <a:pPr rtl="0"/>
            <a:fld id="{F97DC217-DF71-1A49-B3EA-559F1F43B0FF}" type="slidenum">
              <a:rPr lang="fr-FR" smtClean="0"/>
              <a:t>31</a:t>
            </a:fld>
            <a:endParaRPr lang="fr-FR"/>
          </a:p>
        </p:txBody>
      </p:sp>
    </p:spTree>
    <p:extLst>
      <p:ext uri="{BB962C8B-B14F-4D97-AF65-F5344CB8AC3E}">
        <p14:creationId xmlns:p14="http://schemas.microsoft.com/office/powerpoint/2010/main" val="297500881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noProof="0" dirty="0"/>
          </a:p>
        </p:txBody>
      </p:sp>
      <p:sp>
        <p:nvSpPr>
          <p:cNvPr id="4" name="Espace réservé du numéro de diapositive 3"/>
          <p:cNvSpPr>
            <a:spLocks noGrp="1"/>
          </p:cNvSpPr>
          <p:nvPr>
            <p:ph type="sldNum" sz="quarter" idx="5"/>
          </p:nvPr>
        </p:nvSpPr>
        <p:spPr/>
        <p:txBody>
          <a:bodyPr/>
          <a:lstStyle/>
          <a:p>
            <a:pPr rtl="0"/>
            <a:fld id="{F97DC217-DF71-1A49-B3EA-559F1F43B0FF}" type="slidenum">
              <a:rPr lang="fr-FR" smtClean="0"/>
              <a:t>32</a:t>
            </a:fld>
            <a:endParaRPr lang="fr-FR"/>
          </a:p>
        </p:txBody>
      </p:sp>
    </p:spTree>
    <p:extLst>
      <p:ext uri="{BB962C8B-B14F-4D97-AF65-F5344CB8AC3E}">
        <p14:creationId xmlns:p14="http://schemas.microsoft.com/office/powerpoint/2010/main" val="237077370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noProof="0" dirty="0"/>
          </a:p>
        </p:txBody>
      </p:sp>
      <p:sp>
        <p:nvSpPr>
          <p:cNvPr id="4" name="Espace réservé du numéro de diapositive 3"/>
          <p:cNvSpPr>
            <a:spLocks noGrp="1"/>
          </p:cNvSpPr>
          <p:nvPr>
            <p:ph type="sldNum" sz="quarter" idx="5"/>
          </p:nvPr>
        </p:nvSpPr>
        <p:spPr/>
        <p:txBody>
          <a:bodyPr/>
          <a:lstStyle/>
          <a:p>
            <a:pPr rtl="0"/>
            <a:fld id="{F97DC217-DF71-1A49-B3EA-559F1F43B0FF}" type="slidenum">
              <a:rPr lang="fr-FR" smtClean="0"/>
              <a:t>33</a:t>
            </a:fld>
            <a:endParaRPr lang="fr-FR"/>
          </a:p>
        </p:txBody>
      </p:sp>
    </p:spTree>
    <p:extLst>
      <p:ext uri="{BB962C8B-B14F-4D97-AF65-F5344CB8AC3E}">
        <p14:creationId xmlns:p14="http://schemas.microsoft.com/office/powerpoint/2010/main" val="171108913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noProof="0" dirty="0"/>
          </a:p>
        </p:txBody>
      </p:sp>
      <p:sp>
        <p:nvSpPr>
          <p:cNvPr id="4" name="Espace réservé du numéro de diapositive 3"/>
          <p:cNvSpPr>
            <a:spLocks noGrp="1"/>
          </p:cNvSpPr>
          <p:nvPr>
            <p:ph type="sldNum" sz="quarter" idx="5"/>
          </p:nvPr>
        </p:nvSpPr>
        <p:spPr/>
        <p:txBody>
          <a:bodyPr/>
          <a:lstStyle/>
          <a:p>
            <a:pPr rtl="0"/>
            <a:fld id="{F97DC217-DF71-1A49-B3EA-559F1F43B0FF}" type="slidenum">
              <a:rPr lang="fr-FR" smtClean="0"/>
              <a:t>34</a:t>
            </a:fld>
            <a:endParaRPr lang="fr-FR"/>
          </a:p>
        </p:txBody>
      </p:sp>
    </p:spTree>
    <p:extLst>
      <p:ext uri="{BB962C8B-B14F-4D97-AF65-F5344CB8AC3E}">
        <p14:creationId xmlns:p14="http://schemas.microsoft.com/office/powerpoint/2010/main" val="178988471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noProof="0" dirty="0"/>
          </a:p>
        </p:txBody>
      </p:sp>
      <p:sp>
        <p:nvSpPr>
          <p:cNvPr id="4" name="Espace réservé du numéro de diapositive 3"/>
          <p:cNvSpPr>
            <a:spLocks noGrp="1"/>
          </p:cNvSpPr>
          <p:nvPr>
            <p:ph type="sldNum" sz="quarter" idx="5"/>
          </p:nvPr>
        </p:nvSpPr>
        <p:spPr/>
        <p:txBody>
          <a:bodyPr/>
          <a:lstStyle/>
          <a:p>
            <a:pPr rtl="0"/>
            <a:fld id="{F97DC217-DF71-1A49-B3EA-559F1F43B0FF}" type="slidenum">
              <a:rPr lang="fr-FR" smtClean="0"/>
              <a:t>35</a:t>
            </a:fld>
            <a:endParaRPr lang="fr-FR"/>
          </a:p>
        </p:txBody>
      </p:sp>
    </p:spTree>
    <p:extLst>
      <p:ext uri="{BB962C8B-B14F-4D97-AF65-F5344CB8AC3E}">
        <p14:creationId xmlns:p14="http://schemas.microsoft.com/office/powerpoint/2010/main" val="29534577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noProof="0" dirty="0"/>
          </a:p>
        </p:txBody>
      </p:sp>
      <p:sp>
        <p:nvSpPr>
          <p:cNvPr id="4" name="Espace réservé du numéro de diapositive 3"/>
          <p:cNvSpPr>
            <a:spLocks noGrp="1"/>
          </p:cNvSpPr>
          <p:nvPr>
            <p:ph type="sldNum" sz="quarter" idx="5"/>
          </p:nvPr>
        </p:nvSpPr>
        <p:spPr/>
        <p:txBody>
          <a:bodyPr/>
          <a:lstStyle/>
          <a:p>
            <a:pPr rtl="0"/>
            <a:fld id="{F97DC217-DF71-1A49-B3EA-559F1F43B0FF}" type="slidenum">
              <a:rPr lang="fr-FR" smtClean="0"/>
              <a:t>4</a:t>
            </a:fld>
            <a:endParaRPr lang="fr-FR"/>
          </a:p>
        </p:txBody>
      </p:sp>
    </p:spTree>
    <p:extLst>
      <p:ext uri="{BB962C8B-B14F-4D97-AF65-F5344CB8AC3E}">
        <p14:creationId xmlns:p14="http://schemas.microsoft.com/office/powerpoint/2010/main" val="27445965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noProof="0" dirty="0"/>
          </a:p>
        </p:txBody>
      </p:sp>
      <p:sp>
        <p:nvSpPr>
          <p:cNvPr id="4" name="Espace réservé du numéro de diapositive 3"/>
          <p:cNvSpPr>
            <a:spLocks noGrp="1"/>
          </p:cNvSpPr>
          <p:nvPr>
            <p:ph type="sldNum" sz="quarter" idx="5"/>
          </p:nvPr>
        </p:nvSpPr>
        <p:spPr/>
        <p:txBody>
          <a:bodyPr/>
          <a:lstStyle/>
          <a:p>
            <a:pPr rtl="0"/>
            <a:fld id="{F97DC217-DF71-1A49-B3EA-559F1F43B0FF}" type="slidenum">
              <a:rPr lang="fr-FR" smtClean="0"/>
              <a:t>5</a:t>
            </a:fld>
            <a:endParaRPr lang="fr-FR"/>
          </a:p>
        </p:txBody>
      </p:sp>
    </p:spTree>
    <p:extLst>
      <p:ext uri="{BB962C8B-B14F-4D97-AF65-F5344CB8AC3E}">
        <p14:creationId xmlns:p14="http://schemas.microsoft.com/office/powerpoint/2010/main" val="3916419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noProof="0" dirty="0"/>
          </a:p>
        </p:txBody>
      </p:sp>
      <p:sp>
        <p:nvSpPr>
          <p:cNvPr id="4" name="Espace réservé du numéro de diapositive 3"/>
          <p:cNvSpPr>
            <a:spLocks noGrp="1"/>
          </p:cNvSpPr>
          <p:nvPr>
            <p:ph type="sldNum" sz="quarter" idx="5"/>
          </p:nvPr>
        </p:nvSpPr>
        <p:spPr/>
        <p:txBody>
          <a:bodyPr/>
          <a:lstStyle/>
          <a:p>
            <a:pPr rtl="0"/>
            <a:fld id="{F97DC217-DF71-1A49-B3EA-559F1F43B0FF}" type="slidenum">
              <a:rPr lang="fr-FR" smtClean="0"/>
              <a:t>6</a:t>
            </a:fld>
            <a:endParaRPr lang="fr-FR"/>
          </a:p>
        </p:txBody>
      </p:sp>
    </p:spTree>
    <p:extLst>
      <p:ext uri="{BB962C8B-B14F-4D97-AF65-F5344CB8AC3E}">
        <p14:creationId xmlns:p14="http://schemas.microsoft.com/office/powerpoint/2010/main" val="11173893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noProof="0" dirty="0"/>
          </a:p>
        </p:txBody>
      </p:sp>
      <p:sp>
        <p:nvSpPr>
          <p:cNvPr id="4" name="Espace réservé du numéro de diapositive 3"/>
          <p:cNvSpPr>
            <a:spLocks noGrp="1"/>
          </p:cNvSpPr>
          <p:nvPr>
            <p:ph type="sldNum" sz="quarter" idx="5"/>
          </p:nvPr>
        </p:nvSpPr>
        <p:spPr/>
        <p:txBody>
          <a:bodyPr/>
          <a:lstStyle/>
          <a:p>
            <a:pPr rtl="0"/>
            <a:fld id="{F97DC217-DF71-1A49-B3EA-559F1F43B0FF}" type="slidenum">
              <a:rPr lang="fr-FR" smtClean="0"/>
              <a:t>7</a:t>
            </a:fld>
            <a:endParaRPr lang="fr-FR"/>
          </a:p>
        </p:txBody>
      </p:sp>
    </p:spTree>
    <p:extLst>
      <p:ext uri="{BB962C8B-B14F-4D97-AF65-F5344CB8AC3E}">
        <p14:creationId xmlns:p14="http://schemas.microsoft.com/office/powerpoint/2010/main" val="13483861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noProof="0" dirty="0"/>
          </a:p>
        </p:txBody>
      </p:sp>
      <p:sp>
        <p:nvSpPr>
          <p:cNvPr id="4" name="Espace réservé du numéro de diapositive 3"/>
          <p:cNvSpPr>
            <a:spLocks noGrp="1"/>
          </p:cNvSpPr>
          <p:nvPr>
            <p:ph type="sldNum" sz="quarter" idx="5"/>
          </p:nvPr>
        </p:nvSpPr>
        <p:spPr/>
        <p:txBody>
          <a:bodyPr/>
          <a:lstStyle/>
          <a:p>
            <a:pPr rtl="0"/>
            <a:fld id="{F97DC217-DF71-1A49-B3EA-559F1F43B0FF}" type="slidenum">
              <a:rPr lang="fr-FR" smtClean="0"/>
              <a:t>8</a:t>
            </a:fld>
            <a:endParaRPr lang="fr-FR"/>
          </a:p>
        </p:txBody>
      </p:sp>
    </p:spTree>
    <p:extLst>
      <p:ext uri="{BB962C8B-B14F-4D97-AF65-F5344CB8AC3E}">
        <p14:creationId xmlns:p14="http://schemas.microsoft.com/office/powerpoint/2010/main" val="9112428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noProof="0" dirty="0"/>
          </a:p>
        </p:txBody>
      </p:sp>
      <p:sp>
        <p:nvSpPr>
          <p:cNvPr id="4" name="Espace réservé du numéro de diapositive 3"/>
          <p:cNvSpPr>
            <a:spLocks noGrp="1"/>
          </p:cNvSpPr>
          <p:nvPr>
            <p:ph type="sldNum" sz="quarter" idx="5"/>
          </p:nvPr>
        </p:nvSpPr>
        <p:spPr/>
        <p:txBody>
          <a:bodyPr/>
          <a:lstStyle/>
          <a:p>
            <a:pPr rtl="0"/>
            <a:fld id="{F97DC217-DF71-1A49-B3EA-559F1F43B0FF}" type="slidenum">
              <a:rPr lang="fr-FR" smtClean="0"/>
              <a:t>9</a:t>
            </a:fld>
            <a:endParaRPr lang="fr-FR"/>
          </a:p>
        </p:txBody>
      </p:sp>
    </p:spTree>
    <p:extLst>
      <p:ext uri="{BB962C8B-B14F-4D97-AF65-F5344CB8AC3E}">
        <p14:creationId xmlns:p14="http://schemas.microsoft.com/office/powerpoint/2010/main" val="31485371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6/23/2023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‹N°›</a:t>
            </a:fld>
            <a:endParaRPr lang="en-US" dirty="0"/>
          </a:p>
        </p:txBody>
      </p:sp>
      <p:sp>
        <p:nvSpPr>
          <p:cNvPr id="7" name="Rectangle 6">
            <a:extLst>
              <a:ext uri="{FF2B5EF4-FFF2-40B4-BE49-F238E27FC236}">
                <a16:creationId xmlns:a16="http://schemas.microsoft.com/office/drawing/2014/main" xmlns="" id="{884974F8-12D0-3B14-E0A2-6C1CC3AEFFA6}"/>
              </a:ext>
            </a:extLst>
          </p:cNvPr>
          <p:cNvSpPr/>
          <p:nvPr userDrawn="1"/>
        </p:nvSpPr>
        <p:spPr>
          <a:xfrm>
            <a:off x="0" y="4572000"/>
            <a:ext cx="12192000" cy="2286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8" name="Ovale 4">
            <a:extLst>
              <a:ext uri="{FF2B5EF4-FFF2-40B4-BE49-F238E27FC236}">
                <a16:creationId xmlns:a16="http://schemas.microsoft.com/office/drawing/2014/main" xmlns="" id="{776B7171-1D39-0F45-FBBC-521AAE9D8420}"/>
              </a:ext>
            </a:extLst>
          </p:cNvPr>
          <p:cNvSpPr/>
          <p:nvPr userDrawn="1"/>
        </p:nvSpPr>
        <p:spPr>
          <a:xfrm>
            <a:off x="583746" y="4960030"/>
            <a:ext cx="1551214" cy="1551214"/>
          </a:xfrm>
          <a:prstGeom prst="ellips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9" name="Forme libre 10">
            <a:extLst>
              <a:ext uri="{FF2B5EF4-FFF2-40B4-BE49-F238E27FC236}">
                <a16:creationId xmlns:a16="http://schemas.microsoft.com/office/drawing/2014/main" xmlns="" id="{6C00102F-DA90-BB06-D1D8-F05DC5F64025}"/>
              </a:ext>
            </a:extLst>
          </p:cNvPr>
          <p:cNvSpPr/>
          <p:nvPr userDrawn="1"/>
        </p:nvSpPr>
        <p:spPr>
          <a:xfrm>
            <a:off x="1" y="4571999"/>
            <a:ext cx="1118508" cy="1118508"/>
          </a:xfrm>
          <a:custGeom>
            <a:avLst/>
            <a:gdLst>
              <a:gd name="connsiteX0" fmla="*/ 0 w 1167493"/>
              <a:gd name="connsiteY0" fmla="*/ 0 h 1167493"/>
              <a:gd name="connsiteX1" fmla="*/ 1167493 w 1167493"/>
              <a:gd name="connsiteY1" fmla="*/ 0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lnTo>
                  <a:pt x="1167493" y="0"/>
                </a:lnTo>
                <a:cubicBezTo>
                  <a:pt x="522704" y="0"/>
                  <a:pt x="0" y="522704"/>
                  <a:pt x="0" y="1167493"/>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fr-FR" noProof="0"/>
          </a:p>
        </p:txBody>
      </p:sp>
      <p:sp>
        <p:nvSpPr>
          <p:cNvPr id="10" name="Forme libre 8">
            <a:extLst>
              <a:ext uri="{FF2B5EF4-FFF2-40B4-BE49-F238E27FC236}">
                <a16:creationId xmlns:a16="http://schemas.microsoft.com/office/drawing/2014/main" xmlns="" id="{8FD7108F-7BD7-7F01-EB33-356B1A0CCB98}"/>
              </a:ext>
            </a:extLst>
          </p:cNvPr>
          <p:cNvSpPr/>
          <p:nvPr userDrawn="1"/>
        </p:nvSpPr>
        <p:spPr>
          <a:xfrm>
            <a:off x="1" y="5739492"/>
            <a:ext cx="1118508" cy="1118508"/>
          </a:xfrm>
          <a:custGeom>
            <a:avLst/>
            <a:gdLst>
              <a:gd name="connsiteX0" fmla="*/ 0 w 1167493"/>
              <a:gd name="connsiteY0" fmla="*/ 0 h 1167493"/>
              <a:gd name="connsiteX1" fmla="*/ 1167493 w 1167493"/>
              <a:gd name="connsiteY1" fmla="*/ 1167493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cubicBezTo>
                  <a:pt x="0" y="644789"/>
                  <a:pt x="522704" y="1167493"/>
                  <a:pt x="1167493" y="1167493"/>
                </a:cubicBezTo>
                <a:lnTo>
                  <a:pt x="0" y="1167493"/>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fr-FR" noProof="0"/>
          </a:p>
        </p:txBody>
      </p:sp>
      <p:grpSp>
        <p:nvGrpSpPr>
          <p:cNvPr id="11" name="Groupe 10">
            <a:extLst>
              <a:ext uri="{FF2B5EF4-FFF2-40B4-BE49-F238E27FC236}">
                <a16:creationId xmlns:a16="http://schemas.microsoft.com/office/drawing/2014/main" xmlns="" id="{4C556BE9-ADD1-45FC-81B0-C4BC73CBBE71}"/>
              </a:ext>
            </a:extLst>
          </p:cNvPr>
          <p:cNvGrpSpPr/>
          <p:nvPr userDrawn="1"/>
        </p:nvGrpSpPr>
        <p:grpSpPr>
          <a:xfrm>
            <a:off x="8264427" y="-3419"/>
            <a:ext cx="3927573" cy="3165022"/>
            <a:chOff x="9857014" y="13834"/>
            <a:chExt cx="2334986" cy="1881641"/>
          </a:xfrm>
        </p:grpSpPr>
        <p:sp>
          <p:nvSpPr>
            <p:cNvPr id="12" name="Forme libre 14">
              <a:extLst>
                <a:ext uri="{FF2B5EF4-FFF2-40B4-BE49-F238E27FC236}">
                  <a16:creationId xmlns:a16="http://schemas.microsoft.com/office/drawing/2014/main" xmlns="" id="{04CFDAA5-E8D9-264D-7A31-E99F5CE3C307}"/>
                </a:ext>
              </a:extLst>
            </p:cNvPr>
            <p:cNvSpPr/>
            <p:nvPr userDrawn="1"/>
          </p:nvSpPr>
          <p:spPr>
            <a:xfrm rot="5400000" flipH="1" flipV="1">
              <a:off x="10667433" y="370908"/>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fr-FR" noProof="0"/>
            </a:p>
          </p:txBody>
        </p:sp>
        <p:sp>
          <p:nvSpPr>
            <p:cNvPr id="13" name="Forme libre 15">
              <a:extLst>
                <a:ext uri="{FF2B5EF4-FFF2-40B4-BE49-F238E27FC236}">
                  <a16:creationId xmlns:a16="http://schemas.microsoft.com/office/drawing/2014/main" xmlns="" id="{28A89BB5-6584-5D47-E430-9874956BB884}"/>
                </a:ext>
              </a:extLst>
            </p:cNvPr>
            <p:cNvSpPr/>
            <p:nvPr userDrawn="1"/>
          </p:nvSpPr>
          <p:spPr>
            <a:xfrm rot="16200000" flipV="1">
              <a:off x="9499940" y="370908"/>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fr-FR" noProof="0"/>
            </a:p>
          </p:txBody>
        </p:sp>
      </p:grpSp>
      <p:sp>
        <p:nvSpPr>
          <p:cNvPr id="14" name="Forme libre 21">
            <a:extLst>
              <a:ext uri="{FF2B5EF4-FFF2-40B4-BE49-F238E27FC236}">
                <a16:creationId xmlns:a16="http://schemas.microsoft.com/office/drawing/2014/main" xmlns="" id="{EA56B6C9-EEC4-E1B6-41E8-54976BA5B7B0}"/>
              </a:ext>
            </a:extLst>
          </p:cNvPr>
          <p:cNvSpPr/>
          <p:nvPr userDrawn="1"/>
        </p:nvSpPr>
        <p:spPr>
          <a:xfrm>
            <a:off x="0" y="-1"/>
            <a:ext cx="1167493" cy="1167493"/>
          </a:xfrm>
          <a:custGeom>
            <a:avLst/>
            <a:gdLst>
              <a:gd name="connsiteX0" fmla="*/ 0 w 862693"/>
              <a:gd name="connsiteY0" fmla="*/ 0 h 862693"/>
              <a:gd name="connsiteX1" fmla="*/ 862693 w 862693"/>
              <a:gd name="connsiteY1" fmla="*/ 0 h 862693"/>
              <a:gd name="connsiteX2" fmla="*/ 0 w 862693"/>
              <a:gd name="connsiteY2" fmla="*/ 862693 h 862693"/>
              <a:gd name="connsiteX3" fmla="*/ 0 w 862693"/>
              <a:gd name="connsiteY3" fmla="*/ 0 h 862693"/>
            </a:gdLst>
            <a:ahLst/>
            <a:cxnLst>
              <a:cxn ang="0">
                <a:pos x="connsiteX0" y="connsiteY0"/>
              </a:cxn>
              <a:cxn ang="0">
                <a:pos x="connsiteX1" y="connsiteY1"/>
              </a:cxn>
              <a:cxn ang="0">
                <a:pos x="connsiteX2" y="connsiteY2"/>
              </a:cxn>
              <a:cxn ang="0">
                <a:pos x="connsiteX3" y="connsiteY3"/>
              </a:cxn>
            </a:cxnLst>
            <a:rect l="l" t="t" r="r" b="b"/>
            <a:pathLst>
              <a:path w="862693" h="862693">
                <a:moveTo>
                  <a:pt x="0" y="0"/>
                </a:moveTo>
                <a:lnTo>
                  <a:pt x="862693" y="0"/>
                </a:lnTo>
                <a:cubicBezTo>
                  <a:pt x="862693" y="476453"/>
                  <a:pt x="476452" y="862693"/>
                  <a:pt x="0" y="862693"/>
                </a:cubicBez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fr-FR" noProof="0"/>
          </a:p>
        </p:txBody>
      </p:sp>
      <p:sp>
        <p:nvSpPr>
          <p:cNvPr id="15" name="Forme libre 27">
            <a:extLst>
              <a:ext uri="{FF2B5EF4-FFF2-40B4-BE49-F238E27FC236}">
                <a16:creationId xmlns:a16="http://schemas.microsoft.com/office/drawing/2014/main" xmlns="" id="{7D862E71-EEE5-560D-8C7A-7029A0A82B1F}"/>
              </a:ext>
            </a:extLst>
          </p:cNvPr>
          <p:cNvSpPr/>
          <p:nvPr userDrawn="1"/>
        </p:nvSpPr>
        <p:spPr>
          <a:xfrm>
            <a:off x="11024507" y="4580708"/>
            <a:ext cx="1167493" cy="2277292"/>
          </a:xfrm>
          <a:custGeom>
            <a:avLst/>
            <a:gdLst>
              <a:gd name="connsiteX0" fmla="*/ 1167473 w 1167493"/>
              <a:gd name="connsiteY0" fmla="*/ 0 h 2272167"/>
              <a:gd name="connsiteX1" fmla="*/ 1167493 w 1167493"/>
              <a:gd name="connsiteY1" fmla="*/ 0 h 2272167"/>
              <a:gd name="connsiteX2" fmla="*/ 1167493 w 1167493"/>
              <a:gd name="connsiteY2" fmla="*/ 492960 h 2272167"/>
              <a:gd name="connsiteX3" fmla="*/ 1167493 w 1167493"/>
              <a:gd name="connsiteY3" fmla="*/ 720385 h 2272167"/>
              <a:gd name="connsiteX4" fmla="*/ 1167493 w 1167493"/>
              <a:gd name="connsiteY4" fmla="*/ 2272167 h 2272167"/>
              <a:gd name="connsiteX5" fmla="*/ 0 w 1167493"/>
              <a:gd name="connsiteY5" fmla="*/ 2272167 h 2272167"/>
              <a:gd name="connsiteX6" fmla="*/ 0 w 1167493"/>
              <a:gd name="connsiteY6" fmla="*/ 1898074 h 2272167"/>
              <a:gd name="connsiteX7" fmla="*/ 0 w 1167493"/>
              <a:gd name="connsiteY7" fmla="*/ 1271597 h 2272167"/>
              <a:gd name="connsiteX8" fmla="*/ 0 w 1167493"/>
              <a:gd name="connsiteY8" fmla="*/ 1177688 h 2272167"/>
              <a:gd name="connsiteX9" fmla="*/ 1048124 w 1167493"/>
              <a:gd name="connsiteY9" fmla="*/ 6080 h 2272167"/>
              <a:gd name="connsiteX10" fmla="*/ 1167473 w 1167493"/>
              <a:gd name="connsiteY10" fmla="*/ 0 h 2272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67493" h="2272167">
                <a:moveTo>
                  <a:pt x="1167473" y="0"/>
                </a:moveTo>
                <a:lnTo>
                  <a:pt x="1167493" y="0"/>
                </a:lnTo>
                <a:lnTo>
                  <a:pt x="1167493" y="492960"/>
                </a:lnTo>
                <a:lnTo>
                  <a:pt x="1167493" y="720385"/>
                </a:lnTo>
                <a:lnTo>
                  <a:pt x="1167493" y="2272167"/>
                </a:lnTo>
                <a:lnTo>
                  <a:pt x="0" y="2272167"/>
                </a:lnTo>
                <a:lnTo>
                  <a:pt x="0" y="1898074"/>
                </a:lnTo>
                <a:lnTo>
                  <a:pt x="0" y="1271597"/>
                </a:lnTo>
                <a:lnTo>
                  <a:pt x="0" y="1177688"/>
                </a:lnTo>
                <a:cubicBezTo>
                  <a:pt x="0" y="567919"/>
                  <a:pt x="459408" y="66389"/>
                  <a:pt x="1048124" y="6080"/>
                </a:cubicBezTo>
                <a:lnTo>
                  <a:pt x="1167473"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fr-FR" noProof="0"/>
          </a:p>
        </p:txBody>
      </p:sp>
    </p:spTree>
    <p:extLst>
      <p:ext uri="{BB962C8B-B14F-4D97-AF65-F5344CB8AC3E}">
        <p14:creationId xmlns:p14="http://schemas.microsoft.com/office/powerpoint/2010/main" val="37063566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pPr rtl="0"/>
            <a:fld id="{5B4D9DF8-12BE-4A2E-BA80-679F51D4E144}" type="datetime1">
              <a:rPr lang="fr-FR" noProof="0" smtClean="0"/>
              <a:t>23/06/2023</a:t>
            </a:fld>
            <a:endParaRPr lang="fr-FR" noProof="0"/>
          </a:p>
        </p:txBody>
      </p:sp>
      <p:sp>
        <p:nvSpPr>
          <p:cNvPr id="5" name="Footer Placeholder 4"/>
          <p:cNvSpPr>
            <a:spLocks noGrp="1"/>
          </p:cNvSpPr>
          <p:nvPr>
            <p:ph type="ftr" sz="quarter" idx="11"/>
          </p:nvPr>
        </p:nvSpPr>
        <p:spPr/>
        <p:txBody>
          <a:bodyPr/>
          <a:lstStyle/>
          <a:p>
            <a:pPr rtl="0"/>
            <a:r>
              <a:rPr lang="fr-FR" noProof="0"/>
              <a:t>TITRE DE LA PRÉSENTATION</a:t>
            </a:r>
          </a:p>
        </p:txBody>
      </p:sp>
      <p:sp>
        <p:nvSpPr>
          <p:cNvPr id="6" name="Slide Number Placeholder 5"/>
          <p:cNvSpPr>
            <a:spLocks noGrp="1"/>
          </p:cNvSpPr>
          <p:nvPr>
            <p:ph type="sldNum" sz="quarter" idx="12"/>
          </p:nvPr>
        </p:nvSpPr>
        <p:spPr/>
        <p:txBody>
          <a:bodyPr/>
          <a:lstStyle/>
          <a:p>
            <a:pPr rtl="0"/>
            <a:fld id="{294A09A9-5501-47C1-A89A-A340965A2BE2}" type="slidenum">
              <a:rPr lang="fr-FR" noProof="0" smtClean="0"/>
              <a:pPr/>
              <a:t>‹N°›</a:t>
            </a:fld>
            <a:endParaRPr lang="fr-FR" noProof="0"/>
          </a:p>
        </p:txBody>
      </p:sp>
    </p:spTree>
    <p:extLst>
      <p:ext uri="{BB962C8B-B14F-4D97-AF65-F5344CB8AC3E}">
        <p14:creationId xmlns:p14="http://schemas.microsoft.com/office/powerpoint/2010/main" val="921196188"/>
      </p:ext>
    </p:extLst>
  </p:cSld>
  <p:clrMapOvr>
    <a:masterClrMapping/>
  </p:clrMapOvr>
  <p:hf hd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pPr rtl="0"/>
            <a:fld id="{5B4D9DF8-12BE-4A2E-BA80-679F51D4E144}" type="datetime1">
              <a:rPr lang="fr-FR" noProof="0" smtClean="0"/>
              <a:t>23/06/2023</a:t>
            </a:fld>
            <a:endParaRPr lang="fr-FR" noProof="0"/>
          </a:p>
        </p:txBody>
      </p:sp>
      <p:sp>
        <p:nvSpPr>
          <p:cNvPr id="5" name="Footer Placeholder 4"/>
          <p:cNvSpPr>
            <a:spLocks noGrp="1"/>
          </p:cNvSpPr>
          <p:nvPr>
            <p:ph type="ftr" sz="quarter" idx="11"/>
          </p:nvPr>
        </p:nvSpPr>
        <p:spPr/>
        <p:txBody>
          <a:bodyPr/>
          <a:lstStyle/>
          <a:p>
            <a:pPr rtl="0"/>
            <a:r>
              <a:rPr lang="fr-FR" noProof="0"/>
              <a:t>TITRE DE LA PRÉSENTATION</a:t>
            </a:r>
          </a:p>
        </p:txBody>
      </p:sp>
      <p:sp>
        <p:nvSpPr>
          <p:cNvPr id="6" name="Slide Number Placeholder 5"/>
          <p:cNvSpPr>
            <a:spLocks noGrp="1"/>
          </p:cNvSpPr>
          <p:nvPr>
            <p:ph type="sldNum" sz="quarter" idx="12"/>
          </p:nvPr>
        </p:nvSpPr>
        <p:spPr/>
        <p:txBody>
          <a:bodyPr/>
          <a:lstStyle/>
          <a:p>
            <a:pPr rtl="0"/>
            <a:fld id="{294A09A9-5501-47C1-A89A-A340965A2BE2}" type="slidenum">
              <a:rPr lang="fr-FR" noProof="0" smtClean="0"/>
              <a:pPr/>
              <a:t>‹N°›</a:t>
            </a:fld>
            <a:endParaRPr lang="fr-FR" noProof="0"/>
          </a:p>
        </p:txBody>
      </p:sp>
    </p:spTree>
    <p:extLst>
      <p:ext uri="{BB962C8B-B14F-4D97-AF65-F5344CB8AC3E}">
        <p14:creationId xmlns:p14="http://schemas.microsoft.com/office/powerpoint/2010/main" val="190578973"/>
      </p:ext>
    </p:extLst>
  </p:cSld>
  <p:clrMapOvr>
    <a:masterClrMapping/>
  </p:clrMapOvr>
  <p:hf hdr="0" dt="0"/>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Équipe">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xmlns="" id="{28C225EC-F6EF-1144-834A-F0B91974AA41}"/>
              </a:ext>
            </a:extLst>
          </p:cNvPr>
          <p:cNvSpPr/>
          <p:nvPr userDrawn="1"/>
        </p:nvSpPr>
        <p:spPr>
          <a:xfrm>
            <a:off x="0" y="-1664"/>
            <a:ext cx="9857012" cy="685966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31" name="Titre 1">
            <a:extLst>
              <a:ext uri="{FF2B5EF4-FFF2-40B4-BE49-F238E27FC236}">
                <a16:creationId xmlns:a16="http://schemas.microsoft.com/office/drawing/2014/main" xmlns="" id="{1E40CEAF-B1BB-174E-A798-3BA60D9C0458}"/>
              </a:ext>
            </a:extLst>
          </p:cNvPr>
          <p:cNvSpPr>
            <a:spLocks noGrp="1"/>
          </p:cNvSpPr>
          <p:nvPr>
            <p:ph type="title"/>
          </p:nvPr>
        </p:nvSpPr>
        <p:spPr>
          <a:xfrm>
            <a:off x="750430" y="381000"/>
            <a:ext cx="8401624" cy="1325563"/>
          </a:xfrm>
        </p:spPr>
        <p:txBody>
          <a:bodyPr lIns="0" rtlCol="0" anchor="b">
            <a:noAutofit/>
          </a:bodyPr>
          <a:lstStyle>
            <a:lvl1pPr>
              <a:defRPr sz="4800" b="1">
                <a:latin typeface="+mj-lt"/>
              </a:defRPr>
            </a:lvl1pPr>
          </a:lstStyle>
          <a:p>
            <a:pPr rtl="0"/>
            <a:r>
              <a:rPr lang="fr-FR" noProof="0"/>
              <a:t>Modifiez le style du titre</a:t>
            </a:r>
          </a:p>
        </p:txBody>
      </p:sp>
      <p:sp>
        <p:nvSpPr>
          <p:cNvPr id="6" name="Espace réservé d’image 23">
            <a:extLst>
              <a:ext uri="{FF2B5EF4-FFF2-40B4-BE49-F238E27FC236}">
                <a16:creationId xmlns:a16="http://schemas.microsoft.com/office/drawing/2014/main" xmlns="" id="{5E48B363-63E8-4F17-842B-53AD935A6529}"/>
              </a:ext>
            </a:extLst>
          </p:cNvPr>
          <p:cNvSpPr>
            <a:spLocks noGrp="1"/>
          </p:cNvSpPr>
          <p:nvPr>
            <p:ph type="pic" sz="quarter" idx="13"/>
          </p:nvPr>
        </p:nvSpPr>
        <p:spPr>
          <a:xfrm>
            <a:off x="750429" y="2227758"/>
            <a:ext cx="1200374" cy="1201242"/>
          </a:xfrm>
        </p:spPr>
        <p:txBody>
          <a:bodyPr rtlCol="0">
            <a:noAutofit/>
          </a:bodyPr>
          <a:lstStyle>
            <a:lvl1pPr marL="0" indent="0">
              <a:buNone/>
              <a:defRPr sz="1400">
                <a:solidFill>
                  <a:schemeClr val="tx1"/>
                </a:solidFill>
                <a:latin typeface="+mn-lt"/>
              </a:defRPr>
            </a:lvl1pPr>
          </a:lstStyle>
          <a:p>
            <a:pPr rtl="0"/>
            <a:r>
              <a:rPr lang="fr-FR" noProof="0"/>
              <a:t>Cliquez sur l'icône pour ajouter une image</a:t>
            </a:r>
          </a:p>
        </p:txBody>
      </p:sp>
      <p:sp>
        <p:nvSpPr>
          <p:cNvPr id="10" name="Espace réservé du texte 28">
            <a:extLst>
              <a:ext uri="{FF2B5EF4-FFF2-40B4-BE49-F238E27FC236}">
                <a16:creationId xmlns:a16="http://schemas.microsoft.com/office/drawing/2014/main" xmlns="" id="{CC3A7E03-4F06-4380-90A1-845651EEA3C0}"/>
              </a:ext>
            </a:extLst>
          </p:cNvPr>
          <p:cNvSpPr>
            <a:spLocks noGrp="1"/>
          </p:cNvSpPr>
          <p:nvPr>
            <p:ph type="body" sz="quarter" idx="17" hasCustomPrompt="1"/>
          </p:nvPr>
        </p:nvSpPr>
        <p:spPr>
          <a:xfrm>
            <a:off x="2123351" y="2426400"/>
            <a:ext cx="2281237" cy="347662"/>
          </a:xfrm>
        </p:spPr>
        <p:txBody>
          <a:bodyPr lIns="0" tIns="0" rIns="0" bIns="0" rtlCol="0" anchor="b" anchorCtr="0">
            <a:noAutofit/>
          </a:bodyPr>
          <a:lstStyle>
            <a:lvl1pPr marL="0" indent="0" algn="l">
              <a:lnSpc>
                <a:spcPct val="100000"/>
              </a:lnSpc>
              <a:spcBef>
                <a:spcPts val="0"/>
              </a:spcBef>
              <a:buNone/>
              <a:defRPr sz="1800" b="1" spc="20" baseline="0">
                <a:solidFill>
                  <a:schemeClr val="tx1"/>
                </a:solidFill>
                <a:latin typeface="+mn-lt"/>
              </a:defRPr>
            </a:lvl1pPr>
          </a:lstStyle>
          <a:p>
            <a:pPr lvl="0" rtl="0"/>
            <a:r>
              <a:rPr lang="fr-FR" noProof="0"/>
              <a:t>Nom</a:t>
            </a:r>
          </a:p>
        </p:txBody>
      </p:sp>
      <p:sp>
        <p:nvSpPr>
          <p:cNvPr id="11" name="Espace réservé du texte 28">
            <a:extLst>
              <a:ext uri="{FF2B5EF4-FFF2-40B4-BE49-F238E27FC236}">
                <a16:creationId xmlns:a16="http://schemas.microsoft.com/office/drawing/2014/main" xmlns="" id="{31AF5791-727B-438A-A7EF-5D132167C89B}"/>
              </a:ext>
            </a:extLst>
          </p:cNvPr>
          <p:cNvSpPr>
            <a:spLocks noGrp="1"/>
          </p:cNvSpPr>
          <p:nvPr>
            <p:ph type="body" sz="quarter" idx="18" hasCustomPrompt="1"/>
          </p:nvPr>
        </p:nvSpPr>
        <p:spPr>
          <a:xfrm>
            <a:off x="2123350" y="2811646"/>
            <a:ext cx="2281237" cy="347662"/>
          </a:xfrm>
        </p:spPr>
        <p:txBody>
          <a:bodyPr lIns="0" tIns="0" rIns="0" bIns="0" rtlCol="0">
            <a:noAutofit/>
          </a:bodyPr>
          <a:lstStyle>
            <a:lvl1pPr marL="0" indent="0" algn="l">
              <a:lnSpc>
                <a:spcPct val="100000"/>
              </a:lnSpc>
              <a:spcBef>
                <a:spcPts val="0"/>
              </a:spcBef>
              <a:buNone/>
              <a:defRPr sz="1400" b="0" spc="20" baseline="0">
                <a:solidFill>
                  <a:schemeClr val="tx1"/>
                </a:solidFill>
                <a:latin typeface="+mn-lt"/>
              </a:defRPr>
            </a:lvl1pPr>
          </a:lstStyle>
          <a:p>
            <a:pPr lvl="0" rtl="0"/>
            <a:r>
              <a:rPr lang="fr-FR" noProof="0"/>
              <a:t>Titre</a:t>
            </a:r>
          </a:p>
        </p:txBody>
      </p:sp>
      <p:sp>
        <p:nvSpPr>
          <p:cNvPr id="7" name="Espace réservé d’image 23">
            <a:extLst>
              <a:ext uri="{FF2B5EF4-FFF2-40B4-BE49-F238E27FC236}">
                <a16:creationId xmlns:a16="http://schemas.microsoft.com/office/drawing/2014/main" xmlns="" id="{9ABA5222-6FD6-405B-8AC8-18022C36590F}"/>
              </a:ext>
            </a:extLst>
          </p:cNvPr>
          <p:cNvSpPr>
            <a:spLocks noGrp="1"/>
          </p:cNvSpPr>
          <p:nvPr>
            <p:ph type="pic" sz="quarter" idx="14"/>
          </p:nvPr>
        </p:nvSpPr>
        <p:spPr>
          <a:xfrm>
            <a:off x="5495813" y="2227758"/>
            <a:ext cx="1200374" cy="1201242"/>
          </a:xfrm>
        </p:spPr>
        <p:txBody>
          <a:bodyPr rtlCol="0">
            <a:noAutofit/>
          </a:bodyPr>
          <a:lstStyle>
            <a:lvl1pPr marL="0" indent="0">
              <a:buNone/>
              <a:defRPr sz="1400">
                <a:solidFill>
                  <a:schemeClr val="tx1"/>
                </a:solidFill>
                <a:latin typeface="+mn-lt"/>
              </a:defRPr>
            </a:lvl1pPr>
          </a:lstStyle>
          <a:p>
            <a:pPr rtl="0"/>
            <a:r>
              <a:rPr lang="fr-FR" noProof="0"/>
              <a:t>Cliquez sur l'icône pour ajouter une image</a:t>
            </a:r>
          </a:p>
        </p:txBody>
      </p:sp>
      <p:sp>
        <p:nvSpPr>
          <p:cNvPr id="12" name="Espace réservé du texte 28">
            <a:extLst>
              <a:ext uri="{FF2B5EF4-FFF2-40B4-BE49-F238E27FC236}">
                <a16:creationId xmlns:a16="http://schemas.microsoft.com/office/drawing/2014/main" xmlns="" id="{A1A33FCF-D2EB-478E-8679-428657895F76}"/>
              </a:ext>
            </a:extLst>
          </p:cNvPr>
          <p:cNvSpPr>
            <a:spLocks noGrp="1"/>
          </p:cNvSpPr>
          <p:nvPr>
            <p:ph type="body" sz="quarter" idx="19" hasCustomPrompt="1"/>
          </p:nvPr>
        </p:nvSpPr>
        <p:spPr>
          <a:xfrm>
            <a:off x="6870817" y="2422565"/>
            <a:ext cx="2281237" cy="347662"/>
          </a:xfrm>
        </p:spPr>
        <p:txBody>
          <a:bodyPr lIns="0" tIns="0" rIns="0" bIns="0" rtlCol="0" anchor="b" anchorCtr="0">
            <a:noAutofit/>
          </a:bodyPr>
          <a:lstStyle>
            <a:lvl1pPr marL="0" indent="0" algn="l">
              <a:lnSpc>
                <a:spcPct val="100000"/>
              </a:lnSpc>
              <a:spcBef>
                <a:spcPts val="0"/>
              </a:spcBef>
              <a:buNone/>
              <a:defRPr sz="1800" b="1" spc="20" baseline="0">
                <a:solidFill>
                  <a:schemeClr val="tx1"/>
                </a:solidFill>
                <a:latin typeface="+mn-lt"/>
              </a:defRPr>
            </a:lvl1pPr>
          </a:lstStyle>
          <a:p>
            <a:pPr lvl="0" rtl="0"/>
            <a:r>
              <a:rPr lang="fr-FR" noProof="0"/>
              <a:t>Nom</a:t>
            </a:r>
          </a:p>
        </p:txBody>
      </p:sp>
      <p:sp>
        <p:nvSpPr>
          <p:cNvPr id="13" name="Espace réservé du texte 28">
            <a:extLst>
              <a:ext uri="{FF2B5EF4-FFF2-40B4-BE49-F238E27FC236}">
                <a16:creationId xmlns:a16="http://schemas.microsoft.com/office/drawing/2014/main" xmlns="" id="{55274EF8-F641-41B2-89C1-FD94AFA48684}"/>
              </a:ext>
            </a:extLst>
          </p:cNvPr>
          <p:cNvSpPr>
            <a:spLocks noGrp="1"/>
          </p:cNvSpPr>
          <p:nvPr>
            <p:ph type="body" sz="quarter" idx="20" hasCustomPrompt="1"/>
          </p:nvPr>
        </p:nvSpPr>
        <p:spPr>
          <a:xfrm>
            <a:off x="6870816" y="2807811"/>
            <a:ext cx="2281237" cy="347662"/>
          </a:xfrm>
        </p:spPr>
        <p:txBody>
          <a:bodyPr lIns="0" tIns="0" rIns="0" bIns="0" rtlCol="0">
            <a:noAutofit/>
          </a:bodyPr>
          <a:lstStyle>
            <a:lvl1pPr marL="0" indent="0" algn="l">
              <a:lnSpc>
                <a:spcPct val="100000"/>
              </a:lnSpc>
              <a:spcBef>
                <a:spcPts val="0"/>
              </a:spcBef>
              <a:buNone/>
              <a:defRPr sz="1400" b="0" spc="20" baseline="0">
                <a:solidFill>
                  <a:schemeClr val="tx1"/>
                </a:solidFill>
                <a:latin typeface="+mn-lt"/>
              </a:defRPr>
            </a:lvl1pPr>
          </a:lstStyle>
          <a:p>
            <a:pPr lvl="0" rtl="0"/>
            <a:r>
              <a:rPr lang="fr-FR" noProof="0"/>
              <a:t>Titre</a:t>
            </a:r>
          </a:p>
        </p:txBody>
      </p:sp>
      <p:sp>
        <p:nvSpPr>
          <p:cNvPr id="8" name="Espace réservé d’image 23">
            <a:extLst>
              <a:ext uri="{FF2B5EF4-FFF2-40B4-BE49-F238E27FC236}">
                <a16:creationId xmlns:a16="http://schemas.microsoft.com/office/drawing/2014/main" xmlns="" id="{124DE785-775F-4AE4-94B3-FA728188EBA5}"/>
              </a:ext>
            </a:extLst>
          </p:cNvPr>
          <p:cNvSpPr>
            <a:spLocks noGrp="1"/>
          </p:cNvSpPr>
          <p:nvPr>
            <p:ph type="pic" sz="quarter" idx="15"/>
          </p:nvPr>
        </p:nvSpPr>
        <p:spPr>
          <a:xfrm>
            <a:off x="750429" y="4254273"/>
            <a:ext cx="1200374" cy="1201242"/>
          </a:xfrm>
        </p:spPr>
        <p:txBody>
          <a:bodyPr rtlCol="0">
            <a:noAutofit/>
          </a:bodyPr>
          <a:lstStyle>
            <a:lvl1pPr marL="0" indent="0">
              <a:buNone/>
              <a:defRPr sz="1400">
                <a:solidFill>
                  <a:schemeClr val="tx1"/>
                </a:solidFill>
                <a:latin typeface="+mn-lt"/>
              </a:defRPr>
            </a:lvl1pPr>
          </a:lstStyle>
          <a:p>
            <a:pPr rtl="0"/>
            <a:r>
              <a:rPr lang="fr-FR" noProof="0"/>
              <a:t>Cliquez sur l'icône pour ajouter une image</a:t>
            </a:r>
          </a:p>
        </p:txBody>
      </p:sp>
      <p:sp>
        <p:nvSpPr>
          <p:cNvPr id="14" name="Espace réservé du texte 28">
            <a:extLst>
              <a:ext uri="{FF2B5EF4-FFF2-40B4-BE49-F238E27FC236}">
                <a16:creationId xmlns:a16="http://schemas.microsoft.com/office/drawing/2014/main" xmlns="" id="{5A429D4E-B795-4E55-852E-9E161F9EBD36}"/>
              </a:ext>
            </a:extLst>
          </p:cNvPr>
          <p:cNvSpPr>
            <a:spLocks noGrp="1"/>
          </p:cNvSpPr>
          <p:nvPr>
            <p:ph type="body" sz="quarter" idx="21" hasCustomPrompt="1"/>
          </p:nvPr>
        </p:nvSpPr>
        <p:spPr>
          <a:xfrm>
            <a:off x="2123351" y="4498793"/>
            <a:ext cx="2281237" cy="347662"/>
          </a:xfrm>
        </p:spPr>
        <p:txBody>
          <a:bodyPr lIns="0" tIns="0" rIns="0" bIns="0" rtlCol="0" anchor="b" anchorCtr="0">
            <a:noAutofit/>
          </a:bodyPr>
          <a:lstStyle>
            <a:lvl1pPr marL="0" indent="0" algn="l">
              <a:lnSpc>
                <a:spcPct val="100000"/>
              </a:lnSpc>
              <a:spcBef>
                <a:spcPts val="0"/>
              </a:spcBef>
              <a:buNone/>
              <a:defRPr sz="1800" b="1" spc="20" baseline="0">
                <a:solidFill>
                  <a:schemeClr val="tx1"/>
                </a:solidFill>
                <a:latin typeface="+mn-lt"/>
              </a:defRPr>
            </a:lvl1pPr>
          </a:lstStyle>
          <a:p>
            <a:pPr lvl="0" rtl="0"/>
            <a:r>
              <a:rPr lang="fr-FR" noProof="0"/>
              <a:t>Nom</a:t>
            </a:r>
          </a:p>
        </p:txBody>
      </p:sp>
      <p:sp>
        <p:nvSpPr>
          <p:cNvPr id="15" name="Espace réservé du texte 28">
            <a:extLst>
              <a:ext uri="{FF2B5EF4-FFF2-40B4-BE49-F238E27FC236}">
                <a16:creationId xmlns:a16="http://schemas.microsoft.com/office/drawing/2014/main" xmlns="" id="{41D297CB-52EE-4DE4-AEAC-CD4AAF2BF17B}"/>
              </a:ext>
            </a:extLst>
          </p:cNvPr>
          <p:cNvSpPr>
            <a:spLocks noGrp="1"/>
          </p:cNvSpPr>
          <p:nvPr>
            <p:ph type="body" sz="quarter" idx="22" hasCustomPrompt="1"/>
          </p:nvPr>
        </p:nvSpPr>
        <p:spPr>
          <a:xfrm>
            <a:off x="2123350" y="4884039"/>
            <a:ext cx="2281237" cy="347662"/>
          </a:xfrm>
        </p:spPr>
        <p:txBody>
          <a:bodyPr lIns="0" tIns="0" rIns="0" bIns="0" rtlCol="0">
            <a:noAutofit/>
          </a:bodyPr>
          <a:lstStyle>
            <a:lvl1pPr marL="0" indent="0" algn="l">
              <a:lnSpc>
                <a:spcPct val="100000"/>
              </a:lnSpc>
              <a:spcBef>
                <a:spcPts val="0"/>
              </a:spcBef>
              <a:buNone/>
              <a:defRPr sz="1400" b="0" spc="20" baseline="0">
                <a:solidFill>
                  <a:schemeClr val="tx1"/>
                </a:solidFill>
                <a:latin typeface="+mn-lt"/>
              </a:defRPr>
            </a:lvl1pPr>
          </a:lstStyle>
          <a:p>
            <a:pPr lvl="0" rtl="0"/>
            <a:r>
              <a:rPr lang="fr-FR" noProof="0"/>
              <a:t>Titre</a:t>
            </a:r>
          </a:p>
        </p:txBody>
      </p:sp>
      <p:sp>
        <p:nvSpPr>
          <p:cNvPr id="9" name="Espace réservé d’image 23">
            <a:extLst>
              <a:ext uri="{FF2B5EF4-FFF2-40B4-BE49-F238E27FC236}">
                <a16:creationId xmlns:a16="http://schemas.microsoft.com/office/drawing/2014/main" xmlns="" id="{F5694B35-7776-4DB9-9EB7-3AF076EC357D}"/>
              </a:ext>
            </a:extLst>
          </p:cNvPr>
          <p:cNvSpPr>
            <a:spLocks noGrp="1"/>
          </p:cNvSpPr>
          <p:nvPr>
            <p:ph type="pic" sz="quarter" idx="16"/>
          </p:nvPr>
        </p:nvSpPr>
        <p:spPr>
          <a:xfrm>
            <a:off x="5495813" y="4254273"/>
            <a:ext cx="1200374" cy="1201242"/>
          </a:xfrm>
        </p:spPr>
        <p:txBody>
          <a:bodyPr rtlCol="0">
            <a:noAutofit/>
          </a:bodyPr>
          <a:lstStyle>
            <a:lvl1pPr marL="0" indent="0">
              <a:buNone/>
              <a:defRPr sz="1400">
                <a:solidFill>
                  <a:schemeClr val="tx1"/>
                </a:solidFill>
                <a:latin typeface="+mn-lt"/>
              </a:defRPr>
            </a:lvl1pPr>
          </a:lstStyle>
          <a:p>
            <a:pPr rtl="0"/>
            <a:r>
              <a:rPr lang="fr-FR" noProof="0"/>
              <a:t>Cliquez sur l'icône pour ajouter une image</a:t>
            </a:r>
          </a:p>
        </p:txBody>
      </p:sp>
      <p:sp>
        <p:nvSpPr>
          <p:cNvPr id="16" name="Espace réservé du texte 28">
            <a:extLst>
              <a:ext uri="{FF2B5EF4-FFF2-40B4-BE49-F238E27FC236}">
                <a16:creationId xmlns:a16="http://schemas.microsoft.com/office/drawing/2014/main" xmlns="" id="{AD7B736B-3A10-499F-8F23-4437982C8231}"/>
              </a:ext>
            </a:extLst>
          </p:cNvPr>
          <p:cNvSpPr>
            <a:spLocks noGrp="1"/>
          </p:cNvSpPr>
          <p:nvPr>
            <p:ph type="body" sz="quarter" idx="23" hasCustomPrompt="1"/>
          </p:nvPr>
        </p:nvSpPr>
        <p:spPr>
          <a:xfrm>
            <a:off x="6870817" y="4498793"/>
            <a:ext cx="2281237" cy="347662"/>
          </a:xfrm>
        </p:spPr>
        <p:txBody>
          <a:bodyPr lIns="0" tIns="0" rIns="0" bIns="0" rtlCol="0" anchor="b" anchorCtr="0">
            <a:noAutofit/>
          </a:bodyPr>
          <a:lstStyle>
            <a:lvl1pPr marL="0" indent="0" algn="l">
              <a:lnSpc>
                <a:spcPct val="100000"/>
              </a:lnSpc>
              <a:spcBef>
                <a:spcPts val="0"/>
              </a:spcBef>
              <a:buNone/>
              <a:defRPr sz="1800" b="1" spc="20" baseline="0">
                <a:solidFill>
                  <a:schemeClr val="tx1"/>
                </a:solidFill>
                <a:latin typeface="+mn-lt"/>
              </a:defRPr>
            </a:lvl1pPr>
          </a:lstStyle>
          <a:p>
            <a:pPr lvl="0" rtl="0"/>
            <a:r>
              <a:rPr lang="fr-FR" noProof="0"/>
              <a:t>Nom</a:t>
            </a:r>
          </a:p>
        </p:txBody>
      </p:sp>
      <p:sp>
        <p:nvSpPr>
          <p:cNvPr id="17" name="Espace réservé du texte 28">
            <a:extLst>
              <a:ext uri="{FF2B5EF4-FFF2-40B4-BE49-F238E27FC236}">
                <a16:creationId xmlns:a16="http://schemas.microsoft.com/office/drawing/2014/main" xmlns="" id="{07165540-290D-4A38-87DE-F52B05BD6A1A}"/>
              </a:ext>
            </a:extLst>
          </p:cNvPr>
          <p:cNvSpPr>
            <a:spLocks noGrp="1"/>
          </p:cNvSpPr>
          <p:nvPr>
            <p:ph type="body" sz="quarter" idx="24" hasCustomPrompt="1"/>
          </p:nvPr>
        </p:nvSpPr>
        <p:spPr>
          <a:xfrm>
            <a:off x="6870816" y="4884039"/>
            <a:ext cx="2281237" cy="347662"/>
          </a:xfrm>
        </p:spPr>
        <p:txBody>
          <a:bodyPr lIns="0" tIns="0" rIns="0" bIns="0" rtlCol="0">
            <a:noAutofit/>
          </a:bodyPr>
          <a:lstStyle>
            <a:lvl1pPr marL="0" indent="0" algn="l">
              <a:lnSpc>
                <a:spcPct val="100000"/>
              </a:lnSpc>
              <a:spcBef>
                <a:spcPts val="0"/>
              </a:spcBef>
              <a:buNone/>
              <a:defRPr sz="1400" b="0" spc="20" baseline="0">
                <a:solidFill>
                  <a:schemeClr val="tx1"/>
                </a:solidFill>
                <a:latin typeface="+mn-lt"/>
              </a:defRPr>
            </a:lvl1pPr>
          </a:lstStyle>
          <a:p>
            <a:pPr lvl="0" rtl="0"/>
            <a:r>
              <a:rPr lang="fr-FR" noProof="0"/>
              <a:t>Titre</a:t>
            </a:r>
          </a:p>
        </p:txBody>
      </p:sp>
      <p:sp>
        <p:nvSpPr>
          <p:cNvPr id="3" name="Espace réservé de la date 2">
            <a:extLst>
              <a:ext uri="{FF2B5EF4-FFF2-40B4-BE49-F238E27FC236}">
                <a16:creationId xmlns:a16="http://schemas.microsoft.com/office/drawing/2014/main" xmlns="" id="{A0C71211-4520-46A1-9487-4AE49C3239EF}"/>
              </a:ext>
            </a:extLst>
          </p:cNvPr>
          <p:cNvSpPr>
            <a:spLocks noGrp="1"/>
          </p:cNvSpPr>
          <p:nvPr>
            <p:ph type="dt" sz="half" idx="10"/>
          </p:nvPr>
        </p:nvSpPr>
        <p:spPr>
          <a:xfrm>
            <a:off x="381000" y="6356350"/>
            <a:ext cx="1569803" cy="365125"/>
          </a:xfrm>
        </p:spPr>
        <p:txBody>
          <a:bodyPr rtlCol="0">
            <a:noAutofit/>
          </a:bodyPr>
          <a:lstStyle>
            <a:lvl1pPr>
              <a:defRPr>
                <a:solidFill>
                  <a:schemeClr val="accent3"/>
                </a:solidFill>
                <a:latin typeface="+mn-lt"/>
              </a:defRPr>
            </a:lvl1pPr>
          </a:lstStyle>
          <a:p>
            <a:pPr rtl="0"/>
            <a:fld id="{D2FBA020-B468-4827-B2B2-B833341E3544}" type="datetime1">
              <a:rPr lang="fr-FR" noProof="0" smtClean="0"/>
              <a:t>23/06/2023</a:t>
            </a:fld>
            <a:endParaRPr lang="fr-FR" noProof="0"/>
          </a:p>
        </p:txBody>
      </p:sp>
      <p:sp>
        <p:nvSpPr>
          <p:cNvPr id="4" name="Espace réservé du pied de page 3">
            <a:extLst>
              <a:ext uri="{FF2B5EF4-FFF2-40B4-BE49-F238E27FC236}">
                <a16:creationId xmlns:a16="http://schemas.microsoft.com/office/drawing/2014/main" xmlns="" id="{96356206-85FD-45F5-A1F7-128DB34C860F}"/>
              </a:ext>
            </a:extLst>
          </p:cNvPr>
          <p:cNvSpPr>
            <a:spLocks noGrp="1"/>
          </p:cNvSpPr>
          <p:nvPr>
            <p:ph type="ftr" sz="quarter" idx="11"/>
          </p:nvPr>
        </p:nvSpPr>
        <p:spPr>
          <a:xfrm>
            <a:off x="2871106" y="6356350"/>
            <a:ext cx="4114800" cy="365125"/>
          </a:xfrm>
        </p:spPr>
        <p:txBody>
          <a:bodyPr rtlCol="0">
            <a:noAutofit/>
          </a:bodyPr>
          <a:lstStyle>
            <a:lvl1pPr>
              <a:defRPr>
                <a:solidFill>
                  <a:schemeClr val="accent3"/>
                </a:solidFill>
                <a:latin typeface="+mn-lt"/>
              </a:defRPr>
            </a:lvl1pPr>
          </a:lstStyle>
          <a:p>
            <a:pPr rtl="0"/>
            <a:r>
              <a:rPr lang="fr-FR" noProof="0"/>
              <a:t>TITRE DE LA PRÉSENTATION</a:t>
            </a:r>
          </a:p>
        </p:txBody>
      </p:sp>
      <p:sp>
        <p:nvSpPr>
          <p:cNvPr id="5" name="Espace réservé du numéro de diapositive 4">
            <a:extLst>
              <a:ext uri="{FF2B5EF4-FFF2-40B4-BE49-F238E27FC236}">
                <a16:creationId xmlns:a16="http://schemas.microsoft.com/office/drawing/2014/main" xmlns="" id="{0203763F-C8CD-4BCB-9A0A-B10F000BC1DB}"/>
              </a:ext>
            </a:extLst>
          </p:cNvPr>
          <p:cNvSpPr>
            <a:spLocks noGrp="1"/>
          </p:cNvSpPr>
          <p:nvPr>
            <p:ph type="sldNum" sz="quarter" idx="12"/>
          </p:nvPr>
        </p:nvSpPr>
        <p:spPr>
          <a:xfrm>
            <a:off x="8332334" y="6356350"/>
            <a:ext cx="1167495" cy="365125"/>
          </a:xfrm>
        </p:spPr>
        <p:txBody>
          <a:bodyPr rtlCol="0">
            <a:noAutofit/>
          </a:bodyPr>
          <a:lstStyle>
            <a:lvl1pPr>
              <a:defRPr>
                <a:solidFill>
                  <a:schemeClr val="accent3"/>
                </a:solidFill>
                <a:latin typeface="+mn-lt"/>
              </a:defRPr>
            </a:lvl1pPr>
          </a:lstStyle>
          <a:p>
            <a:pPr rtl="0"/>
            <a:fld id="{294A09A9-5501-47C1-A89A-A340965A2BE2}" type="slidenum">
              <a:rPr lang="fr-FR" noProof="0" smtClean="0"/>
              <a:pPr/>
              <a:t>‹N°›</a:t>
            </a:fld>
            <a:endParaRPr lang="fr-FR" noProof="0"/>
          </a:p>
        </p:txBody>
      </p:sp>
      <p:sp>
        <p:nvSpPr>
          <p:cNvPr id="19" name="Forme libre 18">
            <a:extLst>
              <a:ext uri="{FF2B5EF4-FFF2-40B4-BE49-F238E27FC236}">
                <a16:creationId xmlns:a16="http://schemas.microsoft.com/office/drawing/2014/main" xmlns="" id="{AAB3BC7E-B34F-EF47-B125-1574C5484E22}"/>
              </a:ext>
            </a:extLst>
          </p:cNvPr>
          <p:cNvSpPr/>
          <p:nvPr userDrawn="1"/>
        </p:nvSpPr>
        <p:spPr>
          <a:xfrm rot="16200000" flipV="1">
            <a:off x="9499940" y="355410"/>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fr-FR" noProof="0"/>
          </a:p>
        </p:txBody>
      </p:sp>
      <p:sp>
        <p:nvSpPr>
          <p:cNvPr id="21" name="Forme libre 20">
            <a:extLst>
              <a:ext uri="{FF2B5EF4-FFF2-40B4-BE49-F238E27FC236}">
                <a16:creationId xmlns:a16="http://schemas.microsoft.com/office/drawing/2014/main" xmlns="" id="{7CBC82D0-4F72-C649-8B7F-D4B087957B6C}"/>
              </a:ext>
            </a:extLst>
          </p:cNvPr>
          <p:cNvSpPr/>
          <p:nvPr userDrawn="1"/>
        </p:nvSpPr>
        <p:spPr>
          <a:xfrm flipH="1">
            <a:off x="10866436" y="1879977"/>
            <a:ext cx="1325563" cy="1325563"/>
          </a:xfrm>
          <a:custGeom>
            <a:avLst/>
            <a:gdLst>
              <a:gd name="connsiteX0" fmla="*/ 0 w 1167493"/>
              <a:gd name="connsiteY0" fmla="*/ 0 h 1167493"/>
              <a:gd name="connsiteX1" fmla="*/ 1167493 w 1167493"/>
              <a:gd name="connsiteY1" fmla="*/ 0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lnTo>
                  <a:pt x="1167493" y="0"/>
                </a:lnTo>
                <a:cubicBezTo>
                  <a:pt x="522704" y="0"/>
                  <a:pt x="0" y="522704"/>
                  <a:pt x="0" y="1167493"/>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fr-FR" noProof="0"/>
          </a:p>
        </p:txBody>
      </p:sp>
      <p:sp>
        <p:nvSpPr>
          <p:cNvPr id="25" name="Forme libre 24">
            <a:extLst>
              <a:ext uri="{FF2B5EF4-FFF2-40B4-BE49-F238E27FC236}">
                <a16:creationId xmlns:a16="http://schemas.microsoft.com/office/drawing/2014/main" xmlns="" id="{9383F23A-D872-2A4C-B386-A9D269BE694D}"/>
              </a:ext>
            </a:extLst>
          </p:cNvPr>
          <p:cNvSpPr/>
          <p:nvPr userDrawn="1"/>
        </p:nvSpPr>
        <p:spPr>
          <a:xfrm>
            <a:off x="11024507" y="-1664"/>
            <a:ext cx="1167494" cy="1881641"/>
          </a:xfrm>
          <a:custGeom>
            <a:avLst/>
            <a:gdLst>
              <a:gd name="connsiteX0" fmla="*/ 1167473 w 1167494"/>
              <a:gd name="connsiteY0" fmla="*/ 0 h 1881641"/>
              <a:gd name="connsiteX1" fmla="*/ 1167493 w 1167494"/>
              <a:gd name="connsiteY1" fmla="*/ 0 h 1881641"/>
              <a:gd name="connsiteX2" fmla="*/ 1167493 w 1167494"/>
              <a:gd name="connsiteY2" fmla="*/ 714148 h 1881641"/>
              <a:gd name="connsiteX3" fmla="*/ 1166666 w 1167494"/>
              <a:gd name="connsiteY3" fmla="*/ 730534 h 1881641"/>
              <a:gd name="connsiteX4" fmla="*/ 1167494 w 1167494"/>
              <a:gd name="connsiteY4" fmla="*/ 730534 h 1881641"/>
              <a:gd name="connsiteX5" fmla="*/ 1167494 w 1167494"/>
              <a:gd name="connsiteY5" fmla="*/ 1378059 h 1881641"/>
              <a:gd name="connsiteX6" fmla="*/ 1167493 w 1167494"/>
              <a:gd name="connsiteY6" fmla="*/ 1378059 h 1881641"/>
              <a:gd name="connsiteX7" fmla="*/ 1167493 w 1167494"/>
              <a:gd name="connsiteY7" fmla="*/ 1881641 h 1881641"/>
              <a:gd name="connsiteX8" fmla="*/ 0 w 1167494"/>
              <a:gd name="connsiteY8" fmla="*/ 1881641 h 1881641"/>
              <a:gd name="connsiteX9" fmla="*/ 0 w 1167494"/>
              <a:gd name="connsiteY9" fmla="*/ 1234116 h 1881641"/>
              <a:gd name="connsiteX10" fmla="*/ 0 w 1167494"/>
              <a:gd name="connsiteY10" fmla="*/ 1167492 h 1881641"/>
              <a:gd name="connsiteX11" fmla="*/ 1048124 w 1167494"/>
              <a:gd name="connsiteY11" fmla="*/ 6027 h 1881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67494" h="1881641">
                <a:moveTo>
                  <a:pt x="1167473" y="0"/>
                </a:moveTo>
                <a:lnTo>
                  <a:pt x="1167493" y="0"/>
                </a:lnTo>
                <a:lnTo>
                  <a:pt x="1167493" y="714148"/>
                </a:lnTo>
                <a:lnTo>
                  <a:pt x="1166666" y="730534"/>
                </a:lnTo>
                <a:lnTo>
                  <a:pt x="1167494" y="730534"/>
                </a:lnTo>
                <a:lnTo>
                  <a:pt x="1167494" y="1378059"/>
                </a:lnTo>
                <a:lnTo>
                  <a:pt x="1167493" y="1378059"/>
                </a:lnTo>
                <a:lnTo>
                  <a:pt x="1167493" y="1881641"/>
                </a:lnTo>
                <a:lnTo>
                  <a:pt x="0" y="1881641"/>
                </a:lnTo>
                <a:lnTo>
                  <a:pt x="0" y="1234116"/>
                </a:lnTo>
                <a:lnTo>
                  <a:pt x="0" y="1167492"/>
                </a:lnTo>
                <a:cubicBezTo>
                  <a:pt x="0" y="563002"/>
                  <a:pt x="459408" y="65814"/>
                  <a:pt x="1048124" y="6027"/>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fr-FR" noProof="0"/>
          </a:p>
        </p:txBody>
      </p:sp>
      <p:sp>
        <p:nvSpPr>
          <p:cNvPr id="26" name="Ovale 25">
            <a:extLst>
              <a:ext uri="{FF2B5EF4-FFF2-40B4-BE49-F238E27FC236}">
                <a16:creationId xmlns:a16="http://schemas.microsoft.com/office/drawing/2014/main" xmlns="" id="{9221FFDB-AAE2-5943-97A1-82D66AE05DB4}"/>
              </a:ext>
            </a:extLst>
          </p:cNvPr>
          <p:cNvSpPr/>
          <p:nvPr userDrawn="1"/>
        </p:nvSpPr>
        <p:spPr>
          <a:xfrm>
            <a:off x="10334091" y="2737752"/>
            <a:ext cx="1380830" cy="138083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rtl="0"/>
            <a:endParaRPr lang="fr-FR" noProof="0"/>
          </a:p>
        </p:txBody>
      </p:sp>
      <p:sp>
        <p:nvSpPr>
          <p:cNvPr id="27" name="Forme libre 26">
            <a:extLst>
              <a:ext uri="{FF2B5EF4-FFF2-40B4-BE49-F238E27FC236}">
                <a16:creationId xmlns:a16="http://schemas.microsoft.com/office/drawing/2014/main" xmlns="" id="{2E58EEF7-63CA-A845-BAC4-9D3BE05918B5}"/>
              </a:ext>
            </a:extLst>
          </p:cNvPr>
          <p:cNvSpPr/>
          <p:nvPr userDrawn="1"/>
        </p:nvSpPr>
        <p:spPr>
          <a:xfrm rot="16200000" flipH="1">
            <a:off x="10667432" y="5333432"/>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fr-FR" noProof="0"/>
          </a:p>
        </p:txBody>
      </p:sp>
      <p:sp>
        <p:nvSpPr>
          <p:cNvPr id="28" name="Forme libre 27">
            <a:extLst>
              <a:ext uri="{FF2B5EF4-FFF2-40B4-BE49-F238E27FC236}">
                <a16:creationId xmlns:a16="http://schemas.microsoft.com/office/drawing/2014/main" xmlns="" id="{757A4624-D8ED-2E4B-AF8C-00DFA6A72D5F}"/>
              </a:ext>
            </a:extLst>
          </p:cNvPr>
          <p:cNvSpPr/>
          <p:nvPr userDrawn="1"/>
        </p:nvSpPr>
        <p:spPr>
          <a:xfrm flipV="1">
            <a:off x="9857012" y="3651505"/>
            <a:ext cx="1325563" cy="1325563"/>
          </a:xfrm>
          <a:custGeom>
            <a:avLst/>
            <a:gdLst>
              <a:gd name="connsiteX0" fmla="*/ 0 w 1167493"/>
              <a:gd name="connsiteY0" fmla="*/ 0 h 1167493"/>
              <a:gd name="connsiteX1" fmla="*/ 1167493 w 1167493"/>
              <a:gd name="connsiteY1" fmla="*/ 0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lnTo>
                  <a:pt x="1167493" y="0"/>
                </a:lnTo>
                <a:cubicBezTo>
                  <a:pt x="522704" y="0"/>
                  <a:pt x="0" y="522704"/>
                  <a:pt x="0" y="1167493"/>
                </a:cubicBez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fr-FR" noProof="0"/>
          </a:p>
        </p:txBody>
      </p:sp>
      <p:sp>
        <p:nvSpPr>
          <p:cNvPr id="29" name="Forme libre 28">
            <a:extLst>
              <a:ext uri="{FF2B5EF4-FFF2-40B4-BE49-F238E27FC236}">
                <a16:creationId xmlns:a16="http://schemas.microsoft.com/office/drawing/2014/main" xmlns="" id="{DF312EF8-91BE-5946-BE31-8CFE107A2FEA}"/>
              </a:ext>
            </a:extLst>
          </p:cNvPr>
          <p:cNvSpPr/>
          <p:nvPr userDrawn="1"/>
        </p:nvSpPr>
        <p:spPr>
          <a:xfrm flipH="1" flipV="1">
            <a:off x="9857013" y="4976359"/>
            <a:ext cx="1167494" cy="1881641"/>
          </a:xfrm>
          <a:custGeom>
            <a:avLst/>
            <a:gdLst>
              <a:gd name="connsiteX0" fmla="*/ 1167473 w 1167494"/>
              <a:gd name="connsiteY0" fmla="*/ 0 h 1881641"/>
              <a:gd name="connsiteX1" fmla="*/ 1167493 w 1167494"/>
              <a:gd name="connsiteY1" fmla="*/ 0 h 1881641"/>
              <a:gd name="connsiteX2" fmla="*/ 1167493 w 1167494"/>
              <a:gd name="connsiteY2" fmla="*/ 714148 h 1881641"/>
              <a:gd name="connsiteX3" fmla="*/ 1166666 w 1167494"/>
              <a:gd name="connsiteY3" fmla="*/ 730534 h 1881641"/>
              <a:gd name="connsiteX4" fmla="*/ 1167494 w 1167494"/>
              <a:gd name="connsiteY4" fmla="*/ 730534 h 1881641"/>
              <a:gd name="connsiteX5" fmla="*/ 1167494 w 1167494"/>
              <a:gd name="connsiteY5" fmla="*/ 1378059 h 1881641"/>
              <a:gd name="connsiteX6" fmla="*/ 1167493 w 1167494"/>
              <a:gd name="connsiteY6" fmla="*/ 1378059 h 1881641"/>
              <a:gd name="connsiteX7" fmla="*/ 1167493 w 1167494"/>
              <a:gd name="connsiteY7" fmla="*/ 1881641 h 1881641"/>
              <a:gd name="connsiteX8" fmla="*/ 0 w 1167494"/>
              <a:gd name="connsiteY8" fmla="*/ 1881641 h 1881641"/>
              <a:gd name="connsiteX9" fmla="*/ 0 w 1167494"/>
              <a:gd name="connsiteY9" fmla="*/ 1234116 h 1881641"/>
              <a:gd name="connsiteX10" fmla="*/ 0 w 1167494"/>
              <a:gd name="connsiteY10" fmla="*/ 1167492 h 1881641"/>
              <a:gd name="connsiteX11" fmla="*/ 1048124 w 1167494"/>
              <a:gd name="connsiteY11" fmla="*/ 6027 h 1881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67494" h="1881641">
                <a:moveTo>
                  <a:pt x="1167473" y="0"/>
                </a:moveTo>
                <a:lnTo>
                  <a:pt x="1167493" y="0"/>
                </a:lnTo>
                <a:lnTo>
                  <a:pt x="1167493" y="714148"/>
                </a:lnTo>
                <a:lnTo>
                  <a:pt x="1166666" y="730534"/>
                </a:lnTo>
                <a:lnTo>
                  <a:pt x="1167494" y="730534"/>
                </a:lnTo>
                <a:lnTo>
                  <a:pt x="1167494" y="1378059"/>
                </a:lnTo>
                <a:lnTo>
                  <a:pt x="1167493" y="1378059"/>
                </a:lnTo>
                <a:lnTo>
                  <a:pt x="1167493" y="1881641"/>
                </a:lnTo>
                <a:lnTo>
                  <a:pt x="0" y="1881641"/>
                </a:lnTo>
                <a:lnTo>
                  <a:pt x="0" y="1234116"/>
                </a:lnTo>
                <a:lnTo>
                  <a:pt x="0" y="1167492"/>
                </a:lnTo>
                <a:cubicBezTo>
                  <a:pt x="0" y="563002"/>
                  <a:pt x="459408" y="65814"/>
                  <a:pt x="1048124" y="6027"/>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fr-FR" noProof="0"/>
          </a:p>
        </p:txBody>
      </p:sp>
    </p:spTree>
    <p:extLst>
      <p:ext uri="{BB962C8B-B14F-4D97-AF65-F5344CB8AC3E}">
        <p14:creationId xmlns:p14="http://schemas.microsoft.com/office/powerpoint/2010/main" val="18537774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En-tête de section">
    <p:bg>
      <p:bgPr>
        <a:solidFill>
          <a:schemeClr val="accent2"/>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2A62587F-7496-384A-AF40-18FC8CF0709D}"/>
              </a:ext>
            </a:extLst>
          </p:cNvPr>
          <p:cNvSpPr/>
          <p:nvPr userDrawn="1"/>
        </p:nvSpPr>
        <p:spPr>
          <a:xfrm>
            <a:off x="0" y="2286002"/>
            <a:ext cx="12208822" cy="4572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12" name="Forme libre 11">
            <a:extLst>
              <a:ext uri="{FF2B5EF4-FFF2-40B4-BE49-F238E27FC236}">
                <a16:creationId xmlns:a16="http://schemas.microsoft.com/office/drawing/2014/main" xmlns="" id="{84DB028B-A475-224B-B675-A15A56CAD0BF}"/>
              </a:ext>
            </a:extLst>
          </p:cNvPr>
          <p:cNvSpPr/>
          <p:nvPr userDrawn="1"/>
        </p:nvSpPr>
        <p:spPr>
          <a:xfrm flipH="1">
            <a:off x="8597718" y="3246896"/>
            <a:ext cx="3611104" cy="3611104"/>
          </a:xfrm>
          <a:custGeom>
            <a:avLst/>
            <a:gdLst>
              <a:gd name="connsiteX0" fmla="*/ 0 w 1167493"/>
              <a:gd name="connsiteY0" fmla="*/ 0 h 1167493"/>
              <a:gd name="connsiteX1" fmla="*/ 1167493 w 1167493"/>
              <a:gd name="connsiteY1" fmla="*/ 1167493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cubicBezTo>
                  <a:pt x="0" y="644789"/>
                  <a:pt x="522704" y="1167493"/>
                  <a:pt x="1167493" y="1167493"/>
                </a:cubicBezTo>
                <a:lnTo>
                  <a:pt x="0" y="1167493"/>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fr-FR" noProof="0"/>
          </a:p>
        </p:txBody>
      </p:sp>
      <p:sp>
        <p:nvSpPr>
          <p:cNvPr id="14" name="Forme libre 13">
            <a:extLst>
              <a:ext uri="{FF2B5EF4-FFF2-40B4-BE49-F238E27FC236}">
                <a16:creationId xmlns:a16="http://schemas.microsoft.com/office/drawing/2014/main" xmlns="" id="{61C34955-105B-4D4D-B51D-754C5D38A85D}"/>
              </a:ext>
            </a:extLst>
          </p:cNvPr>
          <p:cNvSpPr/>
          <p:nvPr userDrawn="1"/>
        </p:nvSpPr>
        <p:spPr>
          <a:xfrm>
            <a:off x="1" y="0"/>
            <a:ext cx="933856" cy="933856"/>
          </a:xfrm>
          <a:custGeom>
            <a:avLst/>
            <a:gdLst>
              <a:gd name="connsiteX0" fmla="*/ 0 w 862693"/>
              <a:gd name="connsiteY0" fmla="*/ 0 h 862693"/>
              <a:gd name="connsiteX1" fmla="*/ 862693 w 862693"/>
              <a:gd name="connsiteY1" fmla="*/ 0 h 862693"/>
              <a:gd name="connsiteX2" fmla="*/ 0 w 862693"/>
              <a:gd name="connsiteY2" fmla="*/ 862693 h 862693"/>
              <a:gd name="connsiteX3" fmla="*/ 0 w 862693"/>
              <a:gd name="connsiteY3" fmla="*/ 0 h 862693"/>
            </a:gdLst>
            <a:ahLst/>
            <a:cxnLst>
              <a:cxn ang="0">
                <a:pos x="connsiteX0" y="connsiteY0"/>
              </a:cxn>
              <a:cxn ang="0">
                <a:pos x="connsiteX1" y="connsiteY1"/>
              </a:cxn>
              <a:cxn ang="0">
                <a:pos x="connsiteX2" y="connsiteY2"/>
              </a:cxn>
              <a:cxn ang="0">
                <a:pos x="connsiteX3" y="connsiteY3"/>
              </a:cxn>
            </a:cxnLst>
            <a:rect l="l" t="t" r="r" b="b"/>
            <a:pathLst>
              <a:path w="862693" h="862693">
                <a:moveTo>
                  <a:pt x="0" y="0"/>
                </a:moveTo>
                <a:lnTo>
                  <a:pt x="862693" y="0"/>
                </a:lnTo>
                <a:cubicBezTo>
                  <a:pt x="862693" y="476453"/>
                  <a:pt x="476452" y="862693"/>
                  <a:pt x="0" y="862693"/>
                </a:cubicBez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fr-FR" noProof="0"/>
          </a:p>
        </p:txBody>
      </p:sp>
      <p:sp>
        <p:nvSpPr>
          <p:cNvPr id="15" name="Forme libre 14">
            <a:extLst>
              <a:ext uri="{FF2B5EF4-FFF2-40B4-BE49-F238E27FC236}">
                <a16:creationId xmlns:a16="http://schemas.microsoft.com/office/drawing/2014/main" xmlns="" id="{2734DEB1-EC02-2E42-9292-4ADD115060A5}"/>
              </a:ext>
            </a:extLst>
          </p:cNvPr>
          <p:cNvSpPr/>
          <p:nvPr userDrawn="1"/>
        </p:nvSpPr>
        <p:spPr>
          <a:xfrm rot="5400000" flipH="1" flipV="1">
            <a:off x="10344100" y="438098"/>
            <a:ext cx="2285999" cy="1409801"/>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fr-FR" noProof="0"/>
          </a:p>
        </p:txBody>
      </p:sp>
      <p:sp>
        <p:nvSpPr>
          <p:cNvPr id="13" name="Titre 1">
            <a:extLst>
              <a:ext uri="{FF2B5EF4-FFF2-40B4-BE49-F238E27FC236}">
                <a16:creationId xmlns:a16="http://schemas.microsoft.com/office/drawing/2014/main" xmlns="" id="{5E932F0D-7FC3-634B-932C-3625C16C8DE2}"/>
              </a:ext>
            </a:extLst>
          </p:cNvPr>
          <p:cNvSpPr>
            <a:spLocks noGrp="1"/>
          </p:cNvSpPr>
          <p:nvPr>
            <p:ph type="title"/>
          </p:nvPr>
        </p:nvSpPr>
        <p:spPr>
          <a:xfrm>
            <a:off x="1167492" y="381000"/>
            <a:ext cx="9779183" cy="1325563"/>
          </a:xfrm>
        </p:spPr>
        <p:txBody>
          <a:bodyPr rtlCol="0" anchor="b">
            <a:noAutofit/>
          </a:bodyPr>
          <a:lstStyle>
            <a:lvl1pPr>
              <a:defRPr sz="4800" b="1">
                <a:latin typeface="+mj-lt"/>
              </a:defRPr>
            </a:lvl1pPr>
          </a:lstStyle>
          <a:p>
            <a:pPr rtl="0"/>
            <a:r>
              <a:rPr lang="fr-FR" noProof="0"/>
              <a:t>Modifiez le style du titre</a:t>
            </a:r>
          </a:p>
        </p:txBody>
      </p:sp>
      <p:sp>
        <p:nvSpPr>
          <p:cNvPr id="3" name="Espace réservé du texte 2">
            <a:extLst>
              <a:ext uri="{FF2B5EF4-FFF2-40B4-BE49-F238E27FC236}">
                <a16:creationId xmlns:a16="http://schemas.microsoft.com/office/drawing/2014/main" xmlns="" id="{2E65DE34-CDB7-41F7-A95A-592B99558C69}"/>
              </a:ext>
            </a:extLst>
          </p:cNvPr>
          <p:cNvSpPr>
            <a:spLocks noGrp="1"/>
          </p:cNvSpPr>
          <p:nvPr>
            <p:ph type="body" idx="1" hasCustomPrompt="1"/>
          </p:nvPr>
        </p:nvSpPr>
        <p:spPr>
          <a:xfrm>
            <a:off x="1167492" y="2653167"/>
            <a:ext cx="9779183" cy="3436483"/>
          </a:xfrm>
        </p:spPr>
        <p:txBody>
          <a:bodyPr rtlCol="0">
            <a:noAutofit/>
          </a:bodyPr>
          <a:lstStyle>
            <a:lvl1pPr marL="0" indent="0">
              <a:lnSpc>
                <a:spcPct val="150000"/>
              </a:lnSpc>
              <a:buNone/>
              <a:defRPr sz="2400">
                <a:solidFill>
                  <a:schemeClr val="bg1"/>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fr-FR" noProof="0"/>
              <a:t>Modifiez les styles du texte</a:t>
            </a:r>
          </a:p>
        </p:txBody>
      </p:sp>
      <p:sp>
        <p:nvSpPr>
          <p:cNvPr id="4" name="Espace réservé de la date 3">
            <a:extLst>
              <a:ext uri="{FF2B5EF4-FFF2-40B4-BE49-F238E27FC236}">
                <a16:creationId xmlns:a16="http://schemas.microsoft.com/office/drawing/2014/main" xmlns="" id="{8E95D4F5-F69B-42F6-8A9D-330F696E144B}"/>
              </a:ext>
            </a:extLst>
          </p:cNvPr>
          <p:cNvSpPr>
            <a:spLocks noGrp="1"/>
          </p:cNvSpPr>
          <p:nvPr>
            <p:ph type="dt" sz="half" idx="10"/>
          </p:nvPr>
        </p:nvSpPr>
        <p:spPr/>
        <p:txBody>
          <a:bodyPr rtlCol="0">
            <a:noAutofit/>
          </a:bodyPr>
          <a:lstStyle>
            <a:lvl1pPr>
              <a:defRPr>
                <a:solidFill>
                  <a:schemeClr val="accent2"/>
                </a:solidFill>
                <a:latin typeface="+mn-lt"/>
              </a:defRPr>
            </a:lvl1pPr>
          </a:lstStyle>
          <a:p>
            <a:pPr rtl="0"/>
            <a:fld id="{660777A1-CA5E-476C-8320-771C54C857CA}" type="datetime1">
              <a:rPr lang="fr-FR" noProof="0" smtClean="0"/>
              <a:t>23/06/2023</a:t>
            </a:fld>
            <a:endParaRPr lang="fr-FR" noProof="0"/>
          </a:p>
        </p:txBody>
      </p:sp>
      <p:sp>
        <p:nvSpPr>
          <p:cNvPr id="5" name="Espace réservé du pied de page 4">
            <a:extLst>
              <a:ext uri="{FF2B5EF4-FFF2-40B4-BE49-F238E27FC236}">
                <a16:creationId xmlns:a16="http://schemas.microsoft.com/office/drawing/2014/main" xmlns="" id="{FA79A23A-2238-4904-8692-9F2DAE8B8FC9}"/>
              </a:ext>
            </a:extLst>
          </p:cNvPr>
          <p:cNvSpPr>
            <a:spLocks noGrp="1"/>
          </p:cNvSpPr>
          <p:nvPr>
            <p:ph type="ftr" sz="quarter" idx="11"/>
          </p:nvPr>
        </p:nvSpPr>
        <p:spPr/>
        <p:txBody>
          <a:bodyPr rtlCol="0">
            <a:noAutofit/>
          </a:bodyPr>
          <a:lstStyle>
            <a:lvl1pPr>
              <a:defRPr>
                <a:solidFill>
                  <a:schemeClr val="accent2"/>
                </a:solidFill>
                <a:latin typeface="+mn-lt"/>
              </a:defRPr>
            </a:lvl1pPr>
          </a:lstStyle>
          <a:p>
            <a:pPr rtl="0"/>
            <a:r>
              <a:rPr lang="fr-FR" noProof="0"/>
              <a:t>TITRE DE LA PRÉSENTATION</a:t>
            </a:r>
          </a:p>
        </p:txBody>
      </p:sp>
      <p:sp>
        <p:nvSpPr>
          <p:cNvPr id="6" name="Espace réservé du numéro de diapositive 5">
            <a:extLst>
              <a:ext uri="{FF2B5EF4-FFF2-40B4-BE49-F238E27FC236}">
                <a16:creationId xmlns:a16="http://schemas.microsoft.com/office/drawing/2014/main" xmlns="" id="{DB69FC35-DDC8-45FB-8ACB-21C15F57C1F1}"/>
              </a:ext>
            </a:extLst>
          </p:cNvPr>
          <p:cNvSpPr>
            <a:spLocks noGrp="1"/>
          </p:cNvSpPr>
          <p:nvPr>
            <p:ph type="sldNum" sz="quarter" idx="12"/>
          </p:nvPr>
        </p:nvSpPr>
        <p:spPr>
          <a:xfrm>
            <a:off x="10206318" y="6356350"/>
            <a:ext cx="1604682" cy="365125"/>
          </a:xfrm>
        </p:spPr>
        <p:txBody>
          <a:bodyPr rtlCol="0">
            <a:noAutofit/>
          </a:bodyPr>
          <a:lstStyle>
            <a:lvl1pPr>
              <a:defRPr>
                <a:solidFill>
                  <a:schemeClr val="accent3"/>
                </a:solidFill>
                <a:latin typeface="+mn-lt"/>
              </a:defRPr>
            </a:lvl1pPr>
          </a:lstStyle>
          <a:p>
            <a:pPr rtl="0"/>
            <a:fld id="{294A09A9-5501-47C1-A89A-A340965A2BE2}" type="slidenum">
              <a:rPr lang="fr-FR" noProof="0" smtClean="0"/>
              <a:pPr/>
              <a:t>‹N°›</a:t>
            </a:fld>
            <a:endParaRPr lang="fr-FR" noProof="0"/>
          </a:p>
        </p:txBody>
      </p:sp>
    </p:spTree>
    <p:extLst>
      <p:ext uri="{BB962C8B-B14F-4D97-AF65-F5344CB8AC3E}">
        <p14:creationId xmlns:p14="http://schemas.microsoft.com/office/powerpoint/2010/main" val="25838763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itation">
    <p:bg>
      <p:bgPr>
        <a:solidFill>
          <a:schemeClr val="accent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20B5ED18-7A07-47F1-8056-CD86B076AFE2}"/>
              </a:ext>
            </a:extLst>
          </p:cNvPr>
          <p:cNvSpPr>
            <a:spLocks noGrp="1"/>
          </p:cNvSpPr>
          <p:nvPr>
            <p:ph type="title"/>
          </p:nvPr>
        </p:nvSpPr>
        <p:spPr>
          <a:xfrm>
            <a:off x="1798721" y="1684338"/>
            <a:ext cx="8594558" cy="2810460"/>
          </a:xfrm>
        </p:spPr>
        <p:txBody>
          <a:bodyPr rtlCol="0">
            <a:noAutofit/>
          </a:bodyPr>
          <a:lstStyle>
            <a:lvl1pPr algn="ctr">
              <a:lnSpc>
                <a:spcPct val="100000"/>
              </a:lnSpc>
              <a:defRPr sz="4600">
                <a:solidFill>
                  <a:schemeClr val="bg1"/>
                </a:solidFill>
                <a:latin typeface="+mj-lt"/>
              </a:defRPr>
            </a:lvl1pPr>
          </a:lstStyle>
          <a:p>
            <a:pPr rtl="0"/>
            <a:r>
              <a:rPr lang="fr-FR" noProof="0"/>
              <a:t>Modifiez le style du titre</a:t>
            </a:r>
          </a:p>
        </p:txBody>
      </p:sp>
      <p:sp>
        <p:nvSpPr>
          <p:cNvPr id="8" name="Espace réservé du texte 7">
            <a:extLst>
              <a:ext uri="{FF2B5EF4-FFF2-40B4-BE49-F238E27FC236}">
                <a16:creationId xmlns:a16="http://schemas.microsoft.com/office/drawing/2014/main" xmlns="" id="{4C91C146-F9A8-9A4C-9508-8590923B8D9A}"/>
              </a:ext>
            </a:extLst>
          </p:cNvPr>
          <p:cNvSpPr>
            <a:spLocks noGrp="1"/>
          </p:cNvSpPr>
          <p:nvPr>
            <p:ph type="body" sz="quarter" idx="13" hasCustomPrompt="1"/>
          </p:nvPr>
        </p:nvSpPr>
        <p:spPr>
          <a:xfrm>
            <a:off x="381000" y="519405"/>
            <a:ext cx="1364297" cy="1094521"/>
          </a:xfrm>
        </p:spPr>
        <p:txBody>
          <a:bodyPr rtlCol="0">
            <a:noAutofit/>
          </a:bodyPr>
          <a:lstStyle>
            <a:lvl1pPr marL="0" indent="0" algn="ctr">
              <a:buNone/>
              <a:defRPr sz="23900" b="1">
                <a:solidFill>
                  <a:schemeClr val="accent1">
                    <a:lumMod val="75000"/>
                  </a:schemeClr>
                </a:solidFill>
                <a:latin typeface="Tenorite" pitchFamily="2" charset="0"/>
              </a:defRPr>
            </a:lvl1pPr>
            <a:lvl2pPr marL="457200" indent="0">
              <a:buNone/>
              <a:defRPr b="1">
                <a:solidFill>
                  <a:schemeClr val="bg1"/>
                </a:solidFill>
                <a:latin typeface="Tenorite" pitchFamily="2" charset="0"/>
              </a:defRPr>
            </a:lvl2pPr>
            <a:lvl3pPr marL="914400" indent="0">
              <a:buNone/>
              <a:defRPr b="1">
                <a:solidFill>
                  <a:schemeClr val="bg1"/>
                </a:solidFill>
                <a:latin typeface="Tenorite" pitchFamily="2" charset="0"/>
              </a:defRPr>
            </a:lvl3pPr>
            <a:lvl4pPr marL="1371600" indent="0">
              <a:buNone/>
              <a:defRPr b="1">
                <a:solidFill>
                  <a:schemeClr val="bg1"/>
                </a:solidFill>
                <a:latin typeface="Tenorite" pitchFamily="2" charset="0"/>
              </a:defRPr>
            </a:lvl4pPr>
            <a:lvl5pPr marL="1828800" indent="0">
              <a:buNone/>
              <a:defRPr b="1">
                <a:solidFill>
                  <a:schemeClr val="bg1"/>
                </a:solidFill>
                <a:latin typeface="Tenorite" pitchFamily="2" charset="0"/>
              </a:defRPr>
            </a:lvl5pPr>
          </a:lstStyle>
          <a:p>
            <a:pPr lvl="0" rtl="0"/>
            <a:r>
              <a:rPr lang="fr-FR" noProof="0"/>
              <a:t>«</a:t>
            </a:r>
          </a:p>
        </p:txBody>
      </p:sp>
      <p:sp>
        <p:nvSpPr>
          <p:cNvPr id="10" name="Espace réservé du texte 9">
            <a:extLst>
              <a:ext uri="{FF2B5EF4-FFF2-40B4-BE49-F238E27FC236}">
                <a16:creationId xmlns:a16="http://schemas.microsoft.com/office/drawing/2014/main" xmlns="" id="{322D6C2B-78AC-DD47-9289-067C968B06C1}"/>
              </a:ext>
            </a:extLst>
          </p:cNvPr>
          <p:cNvSpPr>
            <a:spLocks noGrp="1"/>
          </p:cNvSpPr>
          <p:nvPr>
            <p:ph type="body" sz="quarter" idx="14" hasCustomPrompt="1"/>
          </p:nvPr>
        </p:nvSpPr>
        <p:spPr>
          <a:xfrm>
            <a:off x="6881813" y="4494213"/>
            <a:ext cx="3511550" cy="679450"/>
          </a:xfrm>
        </p:spPr>
        <p:txBody>
          <a:bodyPr rtlCol="0">
            <a:noAutofit/>
          </a:bodyPr>
          <a:lstStyle>
            <a:lvl1pPr marL="0" indent="0" algn="r">
              <a:buNone/>
              <a:defRPr sz="2000">
                <a:solidFill>
                  <a:schemeClr val="bg1"/>
                </a:solidFill>
                <a:latin typeface="+mn-lt"/>
              </a:defRPr>
            </a:lvl1pPr>
            <a:lvl2pPr marL="457200" indent="0" algn="r">
              <a:buNone/>
              <a:defRPr sz="1800">
                <a:solidFill>
                  <a:schemeClr val="bg1"/>
                </a:solidFill>
                <a:latin typeface="Tenorite" pitchFamily="2" charset="0"/>
              </a:defRPr>
            </a:lvl2pPr>
            <a:lvl3pPr marL="914400" indent="0" algn="r">
              <a:buNone/>
              <a:defRPr sz="1600">
                <a:solidFill>
                  <a:schemeClr val="bg1"/>
                </a:solidFill>
                <a:latin typeface="Tenorite" pitchFamily="2" charset="0"/>
              </a:defRPr>
            </a:lvl3pPr>
            <a:lvl4pPr marL="1371600" indent="0" algn="r">
              <a:buNone/>
              <a:defRPr sz="1400">
                <a:solidFill>
                  <a:schemeClr val="bg1"/>
                </a:solidFill>
                <a:latin typeface="Tenorite" pitchFamily="2" charset="0"/>
              </a:defRPr>
            </a:lvl4pPr>
            <a:lvl5pPr marL="1828800" indent="0" algn="r">
              <a:buNone/>
              <a:defRPr sz="1400">
                <a:solidFill>
                  <a:schemeClr val="bg1"/>
                </a:solidFill>
                <a:latin typeface="Tenorite" pitchFamily="2" charset="0"/>
              </a:defRPr>
            </a:lvl5pPr>
          </a:lstStyle>
          <a:p>
            <a:pPr lvl="0" rtl="0"/>
            <a:r>
              <a:rPr lang="fr-FR" noProof="0"/>
              <a:t>Modifiez les styles du texte</a:t>
            </a:r>
          </a:p>
        </p:txBody>
      </p:sp>
      <p:sp>
        <p:nvSpPr>
          <p:cNvPr id="9" name="Espace réservé du texte 7">
            <a:extLst>
              <a:ext uri="{FF2B5EF4-FFF2-40B4-BE49-F238E27FC236}">
                <a16:creationId xmlns:a16="http://schemas.microsoft.com/office/drawing/2014/main" xmlns="" id="{612193CD-03AD-D74D-A5CD-747A9B53F49A}"/>
              </a:ext>
            </a:extLst>
          </p:cNvPr>
          <p:cNvSpPr>
            <a:spLocks noGrp="1"/>
          </p:cNvSpPr>
          <p:nvPr>
            <p:ph type="body" sz="quarter" idx="15" hasCustomPrompt="1"/>
          </p:nvPr>
        </p:nvSpPr>
        <p:spPr>
          <a:xfrm>
            <a:off x="10609104" y="3399692"/>
            <a:ext cx="1364297" cy="1094521"/>
          </a:xfrm>
        </p:spPr>
        <p:txBody>
          <a:bodyPr rtlCol="0">
            <a:noAutofit/>
          </a:bodyPr>
          <a:lstStyle>
            <a:lvl1pPr marL="0" indent="0" algn="ctr">
              <a:buNone/>
              <a:defRPr sz="23900" b="1">
                <a:solidFill>
                  <a:schemeClr val="accent1">
                    <a:lumMod val="75000"/>
                  </a:schemeClr>
                </a:solidFill>
                <a:latin typeface="Tenorite" pitchFamily="2" charset="0"/>
              </a:defRPr>
            </a:lvl1pPr>
            <a:lvl2pPr marL="457200" indent="0">
              <a:buNone/>
              <a:defRPr b="1">
                <a:solidFill>
                  <a:schemeClr val="bg1"/>
                </a:solidFill>
                <a:latin typeface="Tenorite" pitchFamily="2" charset="0"/>
              </a:defRPr>
            </a:lvl2pPr>
            <a:lvl3pPr marL="914400" indent="0">
              <a:buNone/>
              <a:defRPr b="1">
                <a:solidFill>
                  <a:schemeClr val="bg1"/>
                </a:solidFill>
                <a:latin typeface="Tenorite" pitchFamily="2" charset="0"/>
              </a:defRPr>
            </a:lvl3pPr>
            <a:lvl4pPr marL="1371600" indent="0">
              <a:buNone/>
              <a:defRPr b="1">
                <a:solidFill>
                  <a:schemeClr val="bg1"/>
                </a:solidFill>
                <a:latin typeface="Tenorite" pitchFamily="2" charset="0"/>
              </a:defRPr>
            </a:lvl4pPr>
            <a:lvl5pPr marL="1828800" indent="0">
              <a:buNone/>
              <a:defRPr b="1">
                <a:solidFill>
                  <a:schemeClr val="bg1"/>
                </a:solidFill>
                <a:latin typeface="Tenorite" pitchFamily="2" charset="0"/>
              </a:defRPr>
            </a:lvl5pPr>
          </a:lstStyle>
          <a:p>
            <a:pPr lvl="0" rtl="0"/>
            <a:r>
              <a:rPr lang="fr-FR" noProof="0"/>
              <a:t>»</a:t>
            </a:r>
          </a:p>
        </p:txBody>
      </p:sp>
      <p:sp>
        <p:nvSpPr>
          <p:cNvPr id="3" name="Espace réservé de la date 2">
            <a:extLst>
              <a:ext uri="{FF2B5EF4-FFF2-40B4-BE49-F238E27FC236}">
                <a16:creationId xmlns:a16="http://schemas.microsoft.com/office/drawing/2014/main" xmlns="" id="{A0C71211-4520-46A1-9487-4AE49C3239EF}"/>
              </a:ext>
            </a:extLst>
          </p:cNvPr>
          <p:cNvSpPr>
            <a:spLocks noGrp="1"/>
          </p:cNvSpPr>
          <p:nvPr>
            <p:ph type="dt" sz="half" idx="10"/>
          </p:nvPr>
        </p:nvSpPr>
        <p:spPr/>
        <p:txBody>
          <a:bodyPr rtlCol="0">
            <a:noAutofit/>
          </a:bodyPr>
          <a:lstStyle>
            <a:lvl1pPr>
              <a:defRPr>
                <a:solidFill>
                  <a:schemeClr val="accent2"/>
                </a:solidFill>
                <a:latin typeface="+mn-lt"/>
              </a:defRPr>
            </a:lvl1pPr>
          </a:lstStyle>
          <a:p>
            <a:pPr rtl="0"/>
            <a:fld id="{3E4CD306-69BE-4A6B-9966-8CF7BEA17919}" type="datetime1">
              <a:rPr lang="fr-FR" noProof="0" smtClean="0"/>
              <a:t>23/06/2023</a:t>
            </a:fld>
            <a:endParaRPr lang="fr-FR" noProof="0"/>
          </a:p>
        </p:txBody>
      </p:sp>
      <p:sp>
        <p:nvSpPr>
          <p:cNvPr id="4" name="Espace réservé du pied de page 3">
            <a:extLst>
              <a:ext uri="{FF2B5EF4-FFF2-40B4-BE49-F238E27FC236}">
                <a16:creationId xmlns:a16="http://schemas.microsoft.com/office/drawing/2014/main" xmlns="" id="{96356206-85FD-45F5-A1F7-128DB34C860F}"/>
              </a:ext>
            </a:extLst>
          </p:cNvPr>
          <p:cNvSpPr>
            <a:spLocks noGrp="1"/>
          </p:cNvSpPr>
          <p:nvPr>
            <p:ph type="ftr" sz="quarter" idx="11"/>
          </p:nvPr>
        </p:nvSpPr>
        <p:spPr/>
        <p:txBody>
          <a:bodyPr rtlCol="0">
            <a:noAutofit/>
          </a:bodyPr>
          <a:lstStyle>
            <a:lvl1pPr>
              <a:defRPr>
                <a:solidFill>
                  <a:schemeClr val="accent2"/>
                </a:solidFill>
                <a:latin typeface="+mn-lt"/>
              </a:defRPr>
            </a:lvl1pPr>
          </a:lstStyle>
          <a:p>
            <a:pPr rtl="0"/>
            <a:r>
              <a:rPr lang="fr-FR" noProof="0"/>
              <a:t>TITRE DE LA PRÉSENTATION</a:t>
            </a:r>
          </a:p>
        </p:txBody>
      </p:sp>
      <p:sp>
        <p:nvSpPr>
          <p:cNvPr id="5" name="Espace réservé du numéro de diapositive 4">
            <a:extLst>
              <a:ext uri="{FF2B5EF4-FFF2-40B4-BE49-F238E27FC236}">
                <a16:creationId xmlns:a16="http://schemas.microsoft.com/office/drawing/2014/main" xmlns="" id="{0203763F-C8CD-4BCB-9A0A-B10F000BC1DB}"/>
              </a:ext>
            </a:extLst>
          </p:cNvPr>
          <p:cNvSpPr>
            <a:spLocks noGrp="1"/>
          </p:cNvSpPr>
          <p:nvPr>
            <p:ph type="sldNum" sz="quarter" idx="12"/>
          </p:nvPr>
        </p:nvSpPr>
        <p:spPr/>
        <p:txBody>
          <a:bodyPr rtlCol="0">
            <a:noAutofit/>
          </a:bodyPr>
          <a:lstStyle>
            <a:lvl1pPr>
              <a:defRPr>
                <a:solidFill>
                  <a:schemeClr val="accent2"/>
                </a:solidFill>
                <a:latin typeface="+mn-lt"/>
              </a:defRPr>
            </a:lvl1pPr>
          </a:lstStyle>
          <a:p>
            <a:pPr rtl="0"/>
            <a:fld id="{294A09A9-5501-47C1-A89A-A340965A2BE2}" type="slidenum">
              <a:rPr lang="fr-FR" noProof="0" smtClean="0"/>
              <a:pPr/>
              <a:t>‹N°›</a:t>
            </a:fld>
            <a:endParaRPr lang="fr-FR" noProof="0"/>
          </a:p>
        </p:txBody>
      </p:sp>
    </p:spTree>
    <p:extLst>
      <p:ext uri="{BB962C8B-B14F-4D97-AF65-F5344CB8AC3E}">
        <p14:creationId xmlns:p14="http://schemas.microsoft.com/office/powerpoint/2010/main" val="39184384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3 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3CD97974-B93C-4C96-B3F6-F69E3D6DE6CA}"/>
              </a:ext>
            </a:extLst>
          </p:cNvPr>
          <p:cNvSpPr>
            <a:spLocks noGrp="1"/>
          </p:cNvSpPr>
          <p:nvPr>
            <p:ph type="title"/>
          </p:nvPr>
        </p:nvSpPr>
        <p:spPr>
          <a:xfrm>
            <a:off x="1167492" y="381000"/>
            <a:ext cx="9779183" cy="1325563"/>
          </a:xfrm>
        </p:spPr>
        <p:txBody>
          <a:bodyPr rtlCol="0" anchor="b">
            <a:noAutofit/>
          </a:bodyPr>
          <a:lstStyle>
            <a:lvl1pPr>
              <a:defRPr sz="4800" b="1">
                <a:latin typeface="+mj-lt"/>
              </a:defRPr>
            </a:lvl1pPr>
          </a:lstStyle>
          <a:p>
            <a:pPr rtl="0"/>
            <a:r>
              <a:rPr lang="fr-FR" noProof="0"/>
              <a:t>Modifiez le style du titre</a:t>
            </a:r>
          </a:p>
        </p:txBody>
      </p:sp>
      <p:sp>
        <p:nvSpPr>
          <p:cNvPr id="3" name="Espace réservé du contenu 2">
            <a:extLst>
              <a:ext uri="{FF2B5EF4-FFF2-40B4-BE49-F238E27FC236}">
                <a16:creationId xmlns:a16="http://schemas.microsoft.com/office/drawing/2014/main" xmlns="" id="{8A6FC6F2-80B4-49A7-9448-33FE2DF0E967}"/>
              </a:ext>
            </a:extLst>
          </p:cNvPr>
          <p:cNvSpPr>
            <a:spLocks noGrp="1"/>
          </p:cNvSpPr>
          <p:nvPr>
            <p:ph idx="1" hasCustomPrompt="1"/>
          </p:nvPr>
        </p:nvSpPr>
        <p:spPr>
          <a:xfrm>
            <a:off x="1167491" y="2526318"/>
            <a:ext cx="3218688" cy="2828613"/>
          </a:xfrm>
        </p:spPr>
        <p:txBody>
          <a:bodyPr rtlCol="0">
            <a:noAutofit/>
          </a:bodyPr>
          <a:lstStyle>
            <a:lvl1pPr marL="0" indent="0">
              <a:buNone/>
              <a:defRPr sz="2000">
                <a:latin typeface="+mn-lt"/>
              </a:defRPr>
            </a:lvl1pPr>
            <a:lvl2pPr marL="457200" indent="0">
              <a:buNone/>
              <a:defRPr sz="1800">
                <a:latin typeface="+mn-lt"/>
              </a:defRPr>
            </a:lvl2pPr>
            <a:lvl3pPr marL="914400" indent="0">
              <a:buNone/>
              <a:defRPr sz="1600">
                <a:latin typeface="+mn-lt"/>
              </a:defRPr>
            </a:lvl3pPr>
            <a:lvl4pPr marL="1371600" indent="0">
              <a:buNone/>
              <a:defRPr sz="1400">
                <a:latin typeface="+mn-lt"/>
              </a:defRPr>
            </a:lvl4pPr>
            <a:lvl5pPr marL="1828800" indent="0">
              <a:buNone/>
              <a:defRPr sz="1400">
                <a:latin typeface="+mn-lt"/>
              </a:defRPr>
            </a:lvl5pPr>
          </a:lstStyle>
          <a:p>
            <a:pPr lvl="0" rtl="0"/>
            <a:r>
              <a:rPr lang="fr-FR" noProof="0"/>
              <a:t>Modifiez les styles du texte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4" name="Forme libre 3">
            <a:extLst>
              <a:ext uri="{FF2B5EF4-FFF2-40B4-BE49-F238E27FC236}">
                <a16:creationId xmlns:a16="http://schemas.microsoft.com/office/drawing/2014/main" xmlns="" id="{6A7F6A3F-E1DD-A246-9A6D-5F9B18BA2588}"/>
              </a:ext>
            </a:extLst>
          </p:cNvPr>
          <p:cNvSpPr/>
          <p:nvPr userDrawn="1"/>
        </p:nvSpPr>
        <p:spPr>
          <a:xfrm rot="5400000">
            <a:off x="8580896" y="0"/>
            <a:ext cx="3611104" cy="3611104"/>
          </a:xfrm>
          <a:custGeom>
            <a:avLst/>
            <a:gdLst>
              <a:gd name="connsiteX0" fmla="*/ 0 w 1167493"/>
              <a:gd name="connsiteY0" fmla="*/ 0 h 1167493"/>
              <a:gd name="connsiteX1" fmla="*/ 1167493 w 1167493"/>
              <a:gd name="connsiteY1" fmla="*/ 0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lnTo>
                  <a:pt x="1167493" y="0"/>
                </a:lnTo>
                <a:cubicBezTo>
                  <a:pt x="522704" y="0"/>
                  <a:pt x="0" y="522704"/>
                  <a:pt x="0" y="1167493"/>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fr-FR" noProof="0"/>
          </a:p>
        </p:txBody>
      </p:sp>
      <p:sp>
        <p:nvSpPr>
          <p:cNvPr id="5" name="Forme libre 4">
            <a:extLst>
              <a:ext uri="{FF2B5EF4-FFF2-40B4-BE49-F238E27FC236}">
                <a16:creationId xmlns:a16="http://schemas.microsoft.com/office/drawing/2014/main" xmlns="" id="{055FD0FC-C8FF-6741-A364-A29CDC6F9495}"/>
              </a:ext>
            </a:extLst>
          </p:cNvPr>
          <p:cNvSpPr/>
          <p:nvPr userDrawn="1"/>
        </p:nvSpPr>
        <p:spPr>
          <a:xfrm>
            <a:off x="-2364" y="3246896"/>
            <a:ext cx="3611104" cy="3611104"/>
          </a:xfrm>
          <a:custGeom>
            <a:avLst/>
            <a:gdLst>
              <a:gd name="connsiteX0" fmla="*/ 0 w 1167493"/>
              <a:gd name="connsiteY0" fmla="*/ 0 h 1167493"/>
              <a:gd name="connsiteX1" fmla="*/ 1167493 w 1167493"/>
              <a:gd name="connsiteY1" fmla="*/ 1167493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cubicBezTo>
                  <a:pt x="0" y="644789"/>
                  <a:pt x="522704" y="1167493"/>
                  <a:pt x="1167493" y="1167493"/>
                </a:cubicBezTo>
                <a:lnTo>
                  <a:pt x="0" y="1167493"/>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fr-FR" noProof="0">
              <a:latin typeface="+mn-lt"/>
            </a:endParaRPr>
          </a:p>
        </p:txBody>
      </p:sp>
      <p:sp>
        <p:nvSpPr>
          <p:cNvPr id="6" name="Forme libre 5">
            <a:extLst>
              <a:ext uri="{FF2B5EF4-FFF2-40B4-BE49-F238E27FC236}">
                <a16:creationId xmlns:a16="http://schemas.microsoft.com/office/drawing/2014/main" xmlns="" id="{D11C9832-A021-954E-A34F-2988D1189AE9}"/>
              </a:ext>
            </a:extLst>
          </p:cNvPr>
          <p:cNvSpPr/>
          <p:nvPr userDrawn="1"/>
        </p:nvSpPr>
        <p:spPr>
          <a:xfrm rot="5400000" flipH="1">
            <a:off x="11258144" y="5924144"/>
            <a:ext cx="933856" cy="933856"/>
          </a:xfrm>
          <a:custGeom>
            <a:avLst/>
            <a:gdLst>
              <a:gd name="connsiteX0" fmla="*/ 0 w 862693"/>
              <a:gd name="connsiteY0" fmla="*/ 0 h 862693"/>
              <a:gd name="connsiteX1" fmla="*/ 862693 w 862693"/>
              <a:gd name="connsiteY1" fmla="*/ 0 h 862693"/>
              <a:gd name="connsiteX2" fmla="*/ 0 w 862693"/>
              <a:gd name="connsiteY2" fmla="*/ 862693 h 862693"/>
              <a:gd name="connsiteX3" fmla="*/ 0 w 862693"/>
              <a:gd name="connsiteY3" fmla="*/ 0 h 862693"/>
            </a:gdLst>
            <a:ahLst/>
            <a:cxnLst>
              <a:cxn ang="0">
                <a:pos x="connsiteX0" y="connsiteY0"/>
              </a:cxn>
              <a:cxn ang="0">
                <a:pos x="connsiteX1" y="connsiteY1"/>
              </a:cxn>
              <a:cxn ang="0">
                <a:pos x="connsiteX2" y="connsiteY2"/>
              </a:cxn>
              <a:cxn ang="0">
                <a:pos x="connsiteX3" y="connsiteY3"/>
              </a:cxn>
            </a:cxnLst>
            <a:rect l="l" t="t" r="r" b="b"/>
            <a:pathLst>
              <a:path w="862693" h="862693">
                <a:moveTo>
                  <a:pt x="0" y="0"/>
                </a:moveTo>
                <a:lnTo>
                  <a:pt x="862693" y="0"/>
                </a:lnTo>
                <a:cubicBezTo>
                  <a:pt x="862693" y="476453"/>
                  <a:pt x="476452" y="862693"/>
                  <a:pt x="0" y="862693"/>
                </a:cubicBez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fr-FR" noProof="0">
              <a:latin typeface="+mn-lt"/>
            </a:endParaRPr>
          </a:p>
        </p:txBody>
      </p:sp>
      <p:grpSp>
        <p:nvGrpSpPr>
          <p:cNvPr id="9" name="Groupe 8">
            <a:extLst>
              <a:ext uri="{FF2B5EF4-FFF2-40B4-BE49-F238E27FC236}">
                <a16:creationId xmlns:a16="http://schemas.microsoft.com/office/drawing/2014/main" xmlns="" id="{9861BC34-DFBF-2D4F-B463-FCFBC08391FF}"/>
              </a:ext>
            </a:extLst>
          </p:cNvPr>
          <p:cNvGrpSpPr/>
          <p:nvPr userDrawn="1"/>
        </p:nvGrpSpPr>
        <p:grpSpPr>
          <a:xfrm>
            <a:off x="2587417" y="5590903"/>
            <a:ext cx="1572380" cy="1267097"/>
            <a:chOff x="7413403" y="4976359"/>
            <a:chExt cx="2334986" cy="1881641"/>
          </a:xfrm>
        </p:grpSpPr>
        <p:sp>
          <p:nvSpPr>
            <p:cNvPr id="7" name="Forme libre 6">
              <a:extLst>
                <a:ext uri="{FF2B5EF4-FFF2-40B4-BE49-F238E27FC236}">
                  <a16:creationId xmlns:a16="http://schemas.microsoft.com/office/drawing/2014/main" xmlns="" id="{55C37C19-F268-4A43-A0D4-3B1B38D48952}"/>
                </a:ext>
              </a:extLst>
            </p:cNvPr>
            <p:cNvSpPr/>
            <p:nvPr userDrawn="1"/>
          </p:nvSpPr>
          <p:spPr>
            <a:xfrm rot="5400000" flipH="1" flipV="1">
              <a:off x="8223822" y="5333433"/>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fr-FR" noProof="0">
                <a:latin typeface="+mn-lt"/>
              </a:endParaRPr>
            </a:p>
          </p:txBody>
        </p:sp>
        <p:sp>
          <p:nvSpPr>
            <p:cNvPr id="8" name="Forme libre 7">
              <a:extLst>
                <a:ext uri="{FF2B5EF4-FFF2-40B4-BE49-F238E27FC236}">
                  <a16:creationId xmlns:a16="http://schemas.microsoft.com/office/drawing/2014/main" xmlns="" id="{E4F760E5-9D5D-E44F-AEBF-20CA8DE87D11}"/>
                </a:ext>
              </a:extLst>
            </p:cNvPr>
            <p:cNvSpPr/>
            <p:nvPr userDrawn="1"/>
          </p:nvSpPr>
          <p:spPr>
            <a:xfrm rot="16200000" flipV="1">
              <a:off x="7056329" y="5333433"/>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fr-FR" noProof="0">
                <a:latin typeface="+mn-lt"/>
              </a:endParaRPr>
            </a:p>
          </p:txBody>
        </p:sp>
      </p:grpSp>
      <p:sp>
        <p:nvSpPr>
          <p:cNvPr id="10" name="Espace réservé de la date 3">
            <a:extLst>
              <a:ext uri="{FF2B5EF4-FFF2-40B4-BE49-F238E27FC236}">
                <a16:creationId xmlns:a16="http://schemas.microsoft.com/office/drawing/2014/main" xmlns="" id="{7536C149-3EFE-A94E-902D-57CED00B2C0F}"/>
              </a:ext>
            </a:extLst>
          </p:cNvPr>
          <p:cNvSpPr>
            <a:spLocks noGrp="1"/>
          </p:cNvSpPr>
          <p:nvPr>
            <p:ph type="dt" sz="half" idx="2"/>
          </p:nvPr>
        </p:nvSpPr>
        <p:spPr>
          <a:xfrm>
            <a:off x="381000" y="6356350"/>
            <a:ext cx="1767114" cy="365125"/>
          </a:xfrm>
          <a:prstGeom prst="rect">
            <a:avLst/>
          </a:prstGeom>
        </p:spPr>
        <p:txBody>
          <a:bodyPr vert="horz" lIns="91440" tIns="45720" rIns="91440" bIns="45720" rtlCol="0" anchor="ctr">
            <a:noAutofit/>
          </a:bodyPr>
          <a:lstStyle>
            <a:lvl1pPr algn="l">
              <a:defRPr sz="1200">
                <a:solidFill>
                  <a:schemeClr val="accent2"/>
                </a:solidFill>
                <a:latin typeface="+mn-lt"/>
              </a:defRPr>
            </a:lvl1pPr>
          </a:lstStyle>
          <a:p>
            <a:pPr rtl="0"/>
            <a:fld id="{673EEDC2-0FE9-43C7-97A8-DCA7C43850CC}" type="datetime1">
              <a:rPr lang="fr-FR" noProof="0" smtClean="0"/>
              <a:t>23/06/2023</a:t>
            </a:fld>
            <a:endParaRPr lang="fr-FR" noProof="0"/>
          </a:p>
        </p:txBody>
      </p:sp>
      <p:sp>
        <p:nvSpPr>
          <p:cNvPr id="11" name="Espace réservé du pied de page 4">
            <a:extLst>
              <a:ext uri="{FF2B5EF4-FFF2-40B4-BE49-F238E27FC236}">
                <a16:creationId xmlns:a16="http://schemas.microsoft.com/office/drawing/2014/main" xmlns="" id="{53CA1E78-F17D-F34D-9F81-0DBF44F3789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noAutofit/>
          </a:bodyPr>
          <a:lstStyle>
            <a:lvl1pPr algn="ctr">
              <a:defRPr sz="1200">
                <a:solidFill>
                  <a:schemeClr val="accent3"/>
                </a:solidFill>
                <a:latin typeface="+mn-lt"/>
              </a:defRPr>
            </a:lvl1pPr>
          </a:lstStyle>
          <a:p>
            <a:pPr rtl="0"/>
            <a:r>
              <a:rPr lang="fr-FR" noProof="0"/>
              <a:t>TITRE DE LA PRÉSENTATION</a:t>
            </a:r>
          </a:p>
        </p:txBody>
      </p:sp>
      <p:sp>
        <p:nvSpPr>
          <p:cNvPr id="13" name="Espace réservé du contenu 2">
            <a:extLst>
              <a:ext uri="{FF2B5EF4-FFF2-40B4-BE49-F238E27FC236}">
                <a16:creationId xmlns:a16="http://schemas.microsoft.com/office/drawing/2014/main" xmlns="" id="{94CA559C-3355-DE44-ACF9-BDB6083C4225}"/>
              </a:ext>
            </a:extLst>
          </p:cNvPr>
          <p:cNvSpPr>
            <a:spLocks noGrp="1"/>
          </p:cNvSpPr>
          <p:nvPr>
            <p:ph idx="10" hasCustomPrompt="1"/>
          </p:nvPr>
        </p:nvSpPr>
        <p:spPr>
          <a:xfrm>
            <a:off x="4683787" y="2526318"/>
            <a:ext cx="3173279" cy="2828613"/>
          </a:xfrm>
        </p:spPr>
        <p:txBody>
          <a:bodyPr rtlCol="0">
            <a:noAutofit/>
          </a:bodyPr>
          <a:lstStyle>
            <a:lvl1pPr marL="0" indent="0">
              <a:buNone/>
              <a:defRPr sz="2000">
                <a:latin typeface="+mn-lt"/>
              </a:defRPr>
            </a:lvl1pPr>
            <a:lvl2pPr marL="457200" indent="0">
              <a:buNone/>
              <a:defRPr sz="1800">
                <a:latin typeface="+mn-lt"/>
              </a:defRPr>
            </a:lvl2pPr>
            <a:lvl3pPr marL="914400" indent="0">
              <a:buNone/>
              <a:defRPr sz="1600">
                <a:latin typeface="+mn-lt"/>
              </a:defRPr>
            </a:lvl3pPr>
            <a:lvl4pPr marL="1371600" indent="0">
              <a:buNone/>
              <a:defRPr sz="1400">
                <a:latin typeface="+mn-lt"/>
              </a:defRPr>
            </a:lvl4pPr>
            <a:lvl5pPr marL="1828800" indent="0">
              <a:buNone/>
              <a:defRPr sz="1400">
                <a:latin typeface="+mn-lt"/>
              </a:defRPr>
            </a:lvl5pPr>
          </a:lstStyle>
          <a:p>
            <a:pPr lvl="0" rtl="0"/>
            <a:r>
              <a:rPr lang="fr-FR" noProof="0"/>
              <a:t>Modifiez les styles du texte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14" name="Espace réservé du contenu 2">
            <a:extLst>
              <a:ext uri="{FF2B5EF4-FFF2-40B4-BE49-F238E27FC236}">
                <a16:creationId xmlns:a16="http://schemas.microsoft.com/office/drawing/2014/main" xmlns="" id="{0B33DABA-7BF5-1147-BA5E-63B92F220E51}"/>
              </a:ext>
            </a:extLst>
          </p:cNvPr>
          <p:cNvSpPr>
            <a:spLocks noGrp="1"/>
          </p:cNvSpPr>
          <p:nvPr>
            <p:ph idx="11" hasCustomPrompt="1"/>
          </p:nvPr>
        </p:nvSpPr>
        <p:spPr>
          <a:xfrm>
            <a:off x="1167493" y="2003804"/>
            <a:ext cx="3173278" cy="522514"/>
          </a:xfrm>
        </p:spPr>
        <p:txBody>
          <a:bodyPr rtlCol="0">
            <a:noAutofit/>
          </a:bodyPr>
          <a:lstStyle>
            <a:lvl1pPr marL="0" indent="0">
              <a:buNone/>
              <a:defRPr sz="2400" b="1">
                <a:latin typeface="+mj-lt"/>
              </a:defRPr>
            </a:lvl1pPr>
            <a:lvl2pPr marL="457200" indent="0">
              <a:buNone/>
              <a:defRPr sz="2000" b="1">
                <a:latin typeface="+mj-lt"/>
              </a:defRPr>
            </a:lvl2pPr>
            <a:lvl3pPr marL="914400" indent="0">
              <a:buNone/>
              <a:defRPr sz="1800" b="1">
                <a:latin typeface="+mj-lt"/>
              </a:defRPr>
            </a:lvl3pPr>
            <a:lvl4pPr marL="1371600" indent="0">
              <a:buNone/>
              <a:defRPr sz="1600" b="1">
                <a:latin typeface="+mj-lt"/>
              </a:defRPr>
            </a:lvl4pPr>
            <a:lvl5pPr marL="1828800" indent="0">
              <a:buNone/>
              <a:defRPr sz="1600" b="1">
                <a:latin typeface="+mj-lt"/>
              </a:defRPr>
            </a:lvl5pPr>
          </a:lstStyle>
          <a:p>
            <a:pPr lvl="0" rtl="0"/>
            <a:r>
              <a:rPr lang="fr-FR" noProof="0"/>
              <a:t>Modifiez les styles du texte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15" name="Espace réservé du contenu 2">
            <a:extLst>
              <a:ext uri="{FF2B5EF4-FFF2-40B4-BE49-F238E27FC236}">
                <a16:creationId xmlns:a16="http://schemas.microsoft.com/office/drawing/2014/main" xmlns="" id="{1B05BEE9-8BC0-EC44-B913-DB6426DF2EA7}"/>
              </a:ext>
            </a:extLst>
          </p:cNvPr>
          <p:cNvSpPr>
            <a:spLocks noGrp="1"/>
          </p:cNvSpPr>
          <p:nvPr>
            <p:ph idx="12" hasCustomPrompt="1"/>
          </p:nvPr>
        </p:nvSpPr>
        <p:spPr>
          <a:xfrm>
            <a:off x="4683788" y="2003804"/>
            <a:ext cx="3173278" cy="522514"/>
          </a:xfrm>
        </p:spPr>
        <p:txBody>
          <a:bodyPr rtlCol="0">
            <a:noAutofit/>
          </a:bodyPr>
          <a:lstStyle>
            <a:lvl1pPr marL="0" indent="0">
              <a:buNone/>
              <a:defRPr sz="2400" b="1">
                <a:latin typeface="+mj-lt"/>
              </a:defRPr>
            </a:lvl1pPr>
            <a:lvl2pPr marL="457200" indent="0">
              <a:buNone/>
              <a:defRPr sz="2000" b="1">
                <a:latin typeface="+mj-lt"/>
              </a:defRPr>
            </a:lvl2pPr>
            <a:lvl3pPr marL="914400" indent="0">
              <a:buNone/>
              <a:defRPr sz="1800" b="1">
                <a:latin typeface="+mj-lt"/>
              </a:defRPr>
            </a:lvl3pPr>
            <a:lvl4pPr marL="1371600" indent="0">
              <a:buNone/>
              <a:defRPr sz="1600" b="1">
                <a:latin typeface="+mj-lt"/>
              </a:defRPr>
            </a:lvl4pPr>
            <a:lvl5pPr marL="1828800" indent="0">
              <a:buNone/>
              <a:defRPr sz="1600" b="1">
                <a:latin typeface="+mj-lt"/>
              </a:defRPr>
            </a:lvl5pPr>
          </a:lstStyle>
          <a:p>
            <a:pPr lvl="0" rtl="0"/>
            <a:r>
              <a:rPr lang="fr-FR" noProof="0"/>
              <a:t>Modifiez les styles du texte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16" name="Espace réservé du contenu 2">
            <a:extLst>
              <a:ext uri="{FF2B5EF4-FFF2-40B4-BE49-F238E27FC236}">
                <a16:creationId xmlns:a16="http://schemas.microsoft.com/office/drawing/2014/main" xmlns="" id="{43D62993-A055-DF4F-9286-4FFE3A5C7FD7}"/>
              </a:ext>
            </a:extLst>
          </p:cNvPr>
          <p:cNvSpPr>
            <a:spLocks noGrp="1"/>
          </p:cNvSpPr>
          <p:nvPr>
            <p:ph idx="13" hasCustomPrompt="1"/>
          </p:nvPr>
        </p:nvSpPr>
        <p:spPr>
          <a:xfrm>
            <a:off x="8200082" y="2526318"/>
            <a:ext cx="3173279" cy="2828613"/>
          </a:xfrm>
        </p:spPr>
        <p:txBody>
          <a:bodyPr rtlCol="0">
            <a:noAutofit/>
          </a:bodyPr>
          <a:lstStyle>
            <a:lvl1pPr marL="0" indent="0">
              <a:buNone/>
              <a:defRPr sz="2000">
                <a:latin typeface="+mn-lt"/>
              </a:defRPr>
            </a:lvl1pPr>
            <a:lvl2pPr marL="457200" indent="0">
              <a:buNone/>
              <a:defRPr sz="1800">
                <a:latin typeface="+mn-lt"/>
              </a:defRPr>
            </a:lvl2pPr>
            <a:lvl3pPr marL="914400" indent="0">
              <a:buNone/>
              <a:defRPr sz="1600">
                <a:latin typeface="+mn-lt"/>
              </a:defRPr>
            </a:lvl3pPr>
            <a:lvl4pPr marL="1371600" indent="0">
              <a:buNone/>
              <a:defRPr sz="1400">
                <a:latin typeface="+mn-lt"/>
              </a:defRPr>
            </a:lvl4pPr>
            <a:lvl5pPr marL="1828800" indent="0">
              <a:buNone/>
              <a:defRPr sz="1400">
                <a:latin typeface="+mn-lt"/>
              </a:defRPr>
            </a:lvl5pPr>
          </a:lstStyle>
          <a:p>
            <a:pPr lvl="0" rtl="0"/>
            <a:r>
              <a:rPr lang="fr-FR" noProof="0"/>
              <a:t>Modifiez les styles du texte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17" name="Espace réservé du contenu 2">
            <a:extLst>
              <a:ext uri="{FF2B5EF4-FFF2-40B4-BE49-F238E27FC236}">
                <a16:creationId xmlns:a16="http://schemas.microsoft.com/office/drawing/2014/main" xmlns="" id="{A896DA2E-4448-254C-86D1-9E16E63CC6A0}"/>
              </a:ext>
            </a:extLst>
          </p:cNvPr>
          <p:cNvSpPr>
            <a:spLocks noGrp="1"/>
          </p:cNvSpPr>
          <p:nvPr>
            <p:ph idx="14" hasCustomPrompt="1"/>
          </p:nvPr>
        </p:nvSpPr>
        <p:spPr>
          <a:xfrm>
            <a:off x="8200083" y="2003804"/>
            <a:ext cx="3173278" cy="522514"/>
          </a:xfrm>
        </p:spPr>
        <p:txBody>
          <a:bodyPr rtlCol="0">
            <a:noAutofit/>
          </a:bodyPr>
          <a:lstStyle>
            <a:lvl1pPr marL="0" indent="0">
              <a:buNone/>
              <a:defRPr sz="2400" b="1">
                <a:latin typeface="+mj-lt"/>
              </a:defRPr>
            </a:lvl1pPr>
            <a:lvl2pPr marL="457200" indent="0">
              <a:buNone/>
              <a:defRPr sz="2000" b="1">
                <a:latin typeface="+mj-lt"/>
              </a:defRPr>
            </a:lvl2pPr>
            <a:lvl3pPr marL="914400" indent="0">
              <a:buNone/>
              <a:defRPr sz="1800" b="1">
                <a:latin typeface="+mj-lt"/>
              </a:defRPr>
            </a:lvl3pPr>
            <a:lvl4pPr marL="1371600" indent="0">
              <a:buNone/>
              <a:defRPr sz="1600" b="1">
                <a:latin typeface="+mj-lt"/>
              </a:defRPr>
            </a:lvl4pPr>
            <a:lvl5pPr marL="1828800" indent="0">
              <a:buNone/>
              <a:defRPr sz="1600" b="1">
                <a:latin typeface="+mj-lt"/>
              </a:defRPr>
            </a:lvl5pPr>
          </a:lstStyle>
          <a:p>
            <a:pPr lvl="0" rtl="0"/>
            <a:r>
              <a:rPr lang="fr-FR" noProof="0"/>
              <a:t>Modifiez les styles du texte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12" name="Espace réservé du numéro de diapositive 5">
            <a:extLst>
              <a:ext uri="{FF2B5EF4-FFF2-40B4-BE49-F238E27FC236}">
                <a16:creationId xmlns:a16="http://schemas.microsoft.com/office/drawing/2014/main" xmlns="" id="{1FE54918-A625-F64F-A42E-A427E9B2D489}"/>
              </a:ext>
            </a:extLst>
          </p:cNvPr>
          <p:cNvSpPr>
            <a:spLocks noGrp="1"/>
          </p:cNvSpPr>
          <p:nvPr>
            <p:ph type="sldNum" sz="quarter" idx="4"/>
          </p:nvPr>
        </p:nvSpPr>
        <p:spPr>
          <a:xfrm>
            <a:off x="10153276" y="6356350"/>
            <a:ext cx="1657723" cy="365125"/>
          </a:xfrm>
          <a:prstGeom prst="rect">
            <a:avLst/>
          </a:prstGeom>
        </p:spPr>
        <p:txBody>
          <a:bodyPr vert="horz" lIns="91440" tIns="45720" rIns="91440" bIns="45720" rtlCol="0" anchor="ctr">
            <a:noAutofit/>
          </a:bodyPr>
          <a:lstStyle>
            <a:lvl1pPr algn="r">
              <a:defRPr sz="1200">
                <a:solidFill>
                  <a:schemeClr val="accent2"/>
                </a:solidFill>
                <a:latin typeface="+mn-lt"/>
              </a:defRPr>
            </a:lvl1pPr>
          </a:lstStyle>
          <a:p>
            <a:pPr rtl="0"/>
            <a:fld id="{294A09A9-5501-47C1-A89A-A340965A2BE2}" type="slidenum">
              <a:rPr lang="fr-FR" noProof="0" smtClean="0"/>
              <a:pPr/>
              <a:t>‹N°›</a:t>
            </a:fld>
            <a:endParaRPr lang="fr-FR" noProof="0"/>
          </a:p>
        </p:txBody>
      </p:sp>
    </p:spTree>
    <p:extLst>
      <p:ext uri="{BB962C8B-B14F-4D97-AF65-F5344CB8AC3E}">
        <p14:creationId xmlns:p14="http://schemas.microsoft.com/office/powerpoint/2010/main" val="24552412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2 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3CD97974-B93C-4C96-B3F6-F69E3D6DE6CA}"/>
              </a:ext>
            </a:extLst>
          </p:cNvPr>
          <p:cNvSpPr>
            <a:spLocks noGrp="1"/>
          </p:cNvSpPr>
          <p:nvPr>
            <p:ph type="title"/>
          </p:nvPr>
        </p:nvSpPr>
        <p:spPr>
          <a:xfrm>
            <a:off x="1167492" y="381000"/>
            <a:ext cx="9779183" cy="1325563"/>
          </a:xfrm>
        </p:spPr>
        <p:txBody>
          <a:bodyPr rtlCol="0" anchor="b">
            <a:noAutofit/>
          </a:bodyPr>
          <a:lstStyle>
            <a:lvl1pPr>
              <a:defRPr sz="4800" b="1">
                <a:latin typeface="+mj-lt"/>
              </a:defRPr>
            </a:lvl1pPr>
          </a:lstStyle>
          <a:p>
            <a:pPr rtl="0"/>
            <a:r>
              <a:rPr lang="fr-FR" noProof="0"/>
              <a:t>Modifiez le style du titre</a:t>
            </a:r>
          </a:p>
        </p:txBody>
      </p:sp>
      <p:sp>
        <p:nvSpPr>
          <p:cNvPr id="3" name="Espace réservé du contenu 2">
            <a:extLst>
              <a:ext uri="{FF2B5EF4-FFF2-40B4-BE49-F238E27FC236}">
                <a16:creationId xmlns:a16="http://schemas.microsoft.com/office/drawing/2014/main" xmlns="" id="{8A6FC6F2-80B4-49A7-9448-33FE2DF0E967}"/>
              </a:ext>
            </a:extLst>
          </p:cNvPr>
          <p:cNvSpPr>
            <a:spLocks noGrp="1"/>
          </p:cNvSpPr>
          <p:nvPr>
            <p:ph idx="1" hasCustomPrompt="1"/>
          </p:nvPr>
        </p:nvSpPr>
        <p:spPr>
          <a:xfrm>
            <a:off x="1167493" y="2528203"/>
            <a:ext cx="4663440" cy="2828613"/>
          </a:xfrm>
        </p:spPr>
        <p:txBody>
          <a:bodyPr rtlCol="0">
            <a:noAutofit/>
          </a:bodyPr>
          <a:lstStyle>
            <a:lvl1pPr marL="0" indent="0">
              <a:buNone/>
              <a:defRPr sz="2000">
                <a:latin typeface="+mn-lt"/>
              </a:defRPr>
            </a:lvl1pPr>
            <a:lvl2pPr marL="457200" indent="0">
              <a:buNone/>
              <a:defRPr sz="1800">
                <a:latin typeface="+mn-lt"/>
              </a:defRPr>
            </a:lvl2pPr>
            <a:lvl3pPr marL="914400" indent="0">
              <a:buNone/>
              <a:defRPr sz="1600">
                <a:latin typeface="+mn-lt"/>
              </a:defRPr>
            </a:lvl3pPr>
            <a:lvl4pPr marL="1371600" indent="0">
              <a:buNone/>
              <a:defRPr sz="1400">
                <a:latin typeface="+mn-lt"/>
              </a:defRPr>
            </a:lvl4pPr>
            <a:lvl5pPr marL="1828800" indent="0">
              <a:buNone/>
              <a:defRPr sz="1400">
                <a:latin typeface="+mn-lt"/>
              </a:defRPr>
            </a:lvl5pPr>
          </a:lstStyle>
          <a:p>
            <a:pPr lvl="0" rtl="0"/>
            <a:r>
              <a:rPr lang="fr-FR" noProof="0"/>
              <a:t>Modifiez les styles du texte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4" name="Forme libre 3">
            <a:extLst>
              <a:ext uri="{FF2B5EF4-FFF2-40B4-BE49-F238E27FC236}">
                <a16:creationId xmlns:a16="http://schemas.microsoft.com/office/drawing/2014/main" xmlns="" id="{6A7F6A3F-E1DD-A246-9A6D-5F9B18BA2588}"/>
              </a:ext>
            </a:extLst>
          </p:cNvPr>
          <p:cNvSpPr/>
          <p:nvPr userDrawn="1"/>
        </p:nvSpPr>
        <p:spPr>
          <a:xfrm flipH="1">
            <a:off x="8580896" y="1"/>
            <a:ext cx="3611104" cy="3611104"/>
          </a:xfrm>
          <a:custGeom>
            <a:avLst/>
            <a:gdLst>
              <a:gd name="connsiteX0" fmla="*/ 0 w 1167493"/>
              <a:gd name="connsiteY0" fmla="*/ 0 h 1167493"/>
              <a:gd name="connsiteX1" fmla="*/ 1167493 w 1167493"/>
              <a:gd name="connsiteY1" fmla="*/ 0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lnTo>
                  <a:pt x="1167493" y="0"/>
                </a:lnTo>
                <a:cubicBezTo>
                  <a:pt x="522704" y="0"/>
                  <a:pt x="0" y="522704"/>
                  <a:pt x="0" y="1167493"/>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fr-FR" noProof="0"/>
          </a:p>
        </p:txBody>
      </p:sp>
      <p:sp>
        <p:nvSpPr>
          <p:cNvPr id="5" name="Forme libre 4">
            <a:extLst>
              <a:ext uri="{FF2B5EF4-FFF2-40B4-BE49-F238E27FC236}">
                <a16:creationId xmlns:a16="http://schemas.microsoft.com/office/drawing/2014/main" xmlns="" id="{055FD0FC-C8FF-6741-A364-A29CDC6F9495}"/>
              </a:ext>
            </a:extLst>
          </p:cNvPr>
          <p:cNvSpPr/>
          <p:nvPr userDrawn="1"/>
        </p:nvSpPr>
        <p:spPr>
          <a:xfrm flipH="1">
            <a:off x="8580896" y="3246896"/>
            <a:ext cx="3611104" cy="3611104"/>
          </a:xfrm>
          <a:custGeom>
            <a:avLst/>
            <a:gdLst>
              <a:gd name="connsiteX0" fmla="*/ 0 w 1167493"/>
              <a:gd name="connsiteY0" fmla="*/ 0 h 1167493"/>
              <a:gd name="connsiteX1" fmla="*/ 1167493 w 1167493"/>
              <a:gd name="connsiteY1" fmla="*/ 1167493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cubicBezTo>
                  <a:pt x="0" y="644789"/>
                  <a:pt x="522704" y="1167493"/>
                  <a:pt x="1167493" y="1167493"/>
                </a:cubicBezTo>
                <a:lnTo>
                  <a:pt x="0" y="1167493"/>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fr-FR" noProof="0"/>
          </a:p>
        </p:txBody>
      </p:sp>
      <p:sp>
        <p:nvSpPr>
          <p:cNvPr id="6" name="Forme libre 5">
            <a:extLst>
              <a:ext uri="{FF2B5EF4-FFF2-40B4-BE49-F238E27FC236}">
                <a16:creationId xmlns:a16="http://schemas.microsoft.com/office/drawing/2014/main" xmlns="" id="{D11C9832-A021-954E-A34F-2988D1189AE9}"/>
              </a:ext>
            </a:extLst>
          </p:cNvPr>
          <p:cNvSpPr/>
          <p:nvPr userDrawn="1"/>
        </p:nvSpPr>
        <p:spPr>
          <a:xfrm>
            <a:off x="1" y="0"/>
            <a:ext cx="933856" cy="933856"/>
          </a:xfrm>
          <a:custGeom>
            <a:avLst/>
            <a:gdLst>
              <a:gd name="connsiteX0" fmla="*/ 0 w 862693"/>
              <a:gd name="connsiteY0" fmla="*/ 0 h 862693"/>
              <a:gd name="connsiteX1" fmla="*/ 862693 w 862693"/>
              <a:gd name="connsiteY1" fmla="*/ 0 h 862693"/>
              <a:gd name="connsiteX2" fmla="*/ 0 w 862693"/>
              <a:gd name="connsiteY2" fmla="*/ 862693 h 862693"/>
              <a:gd name="connsiteX3" fmla="*/ 0 w 862693"/>
              <a:gd name="connsiteY3" fmla="*/ 0 h 862693"/>
            </a:gdLst>
            <a:ahLst/>
            <a:cxnLst>
              <a:cxn ang="0">
                <a:pos x="connsiteX0" y="connsiteY0"/>
              </a:cxn>
              <a:cxn ang="0">
                <a:pos x="connsiteX1" y="connsiteY1"/>
              </a:cxn>
              <a:cxn ang="0">
                <a:pos x="connsiteX2" y="connsiteY2"/>
              </a:cxn>
              <a:cxn ang="0">
                <a:pos x="connsiteX3" y="connsiteY3"/>
              </a:cxn>
            </a:cxnLst>
            <a:rect l="l" t="t" r="r" b="b"/>
            <a:pathLst>
              <a:path w="862693" h="862693">
                <a:moveTo>
                  <a:pt x="0" y="0"/>
                </a:moveTo>
                <a:lnTo>
                  <a:pt x="862693" y="0"/>
                </a:lnTo>
                <a:cubicBezTo>
                  <a:pt x="862693" y="476453"/>
                  <a:pt x="476452" y="862693"/>
                  <a:pt x="0" y="862693"/>
                </a:cubicBez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fr-FR" noProof="0"/>
          </a:p>
        </p:txBody>
      </p:sp>
      <p:grpSp>
        <p:nvGrpSpPr>
          <p:cNvPr id="9" name="Groupe 8">
            <a:extLst>
              <a:ext uri="{FF2B5EF4-FFF2-40B4-BE49-F238E27FC236}">
                <a16:creationId xmlns:a16="http://schemas.microsoft.com/office/drawing/2014/main" xmlns="" id="{9861BC34-DFBF-2D4F-B463-FCFBC08391FF}"/>
              </a:ext>
            </a:extLst>
          </p:cNvPr>
          <p:cNvGrpSpPr/>
          <p:nvPr userDrawn="1"/>
        </p:nvGrpSpPr>
        <p:grpSpPr>
          <a:xfrm>
            <a:off x="8082092" y="5590903"/>
            <a:ext cx="1572380" cy="1267097"/>
            <a:chOff x="7413403" y="4976359"/>
            <a:chExt cx="2334986" cy="1881641"/>
          </a:xfrm>
        </p:grpSpPr>
        <p:sp>
          <p:nvSpPr>
            <p:cNvPr id="7" name="Forme libre 6">
              <a:extLst>
                <a:ext uri="{FF2B5EF4-FFF2-40B4-BE49-F238E27FC236}">
                  <a16:creationId xmlns:a16="http://schemas.microsoft.com/office/drawing/2014/main" xmlns="" id="{55C37C19-F268-4A43-A0D4-3B1B38D48952}"/>
                </a:ext>
              </a:extLst>
            </p:cNvPr>
            <p:cNvSpPr/>
            <p:nvPr userDrawn="1"/>
          </p:nvSpPr>
          <p:spPr>
            <a:xfrm rot="5400000" flipH="1" flipV="1">
              <a:off x="8223822" y="5333433"/>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fr-FR" noProof="0">
                <a:latin typeface="+mn-lt"/>
              </a:endParaRPr>
            </a:p>
          </p:txBody>
        </p:sp>
        <p:sp>
          <p:nvSpPr>
            <p:cNvPr id="8" name="Forme libre 7">
              <a:extLst>
                <a:ext uri="{FF2B5EF4-FFF2-40B4-BE49-F238E27FC236}">
                  <a16:creationId xmlns:a16="http://schemas.microsoft.com/office/drawing/2014/main" xmlns="" id="{E4F760E5-9D5D-E44F-AEBF-20CA8DE87D11}"/>
                </a:ext>
              </a:extLst>
            </p:cNvPr>
            <p:cNvSpPr/>
            <p:nvPr userDrawn="1"/>
          </p:nvSpPr>
          <p:spPr>
            <a:xfrm rot="16200000" flipV="1">
              <a:off x="7056329" y="5333433"/>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fr-FR" noProof="0">
                <a:latin typeface="+mn-lt"/>
              </a:endParaRPr>
            </a:p>
          </p:txBody>
        </p:sp>
      </p:grpSp>
      <p:sp>
        <p:nvSpPr>
          <p:cNvPr id="10" name="Espace réservé de la date 3">
            <a:extLst>
              <a:ext uri="{FF2B5EF4-FFF2-40B4-BE49-F238E27FC236}">
                <a16:creationId xmlns:a16="http://schemas.microsoft.com/office/drawing/2014/main" xmlns="" id="{7536C149-3EFE-A94E-902D-57CED00B2C0F}"/>
              </a:ext>
            </a:extLst>
          </p:cNvPr>
          <p:cNvSpPr>
            <a:spLocks noGrp="1"/>
          </p:cNvSpPr>
          <p:nvPr>
            <p:ph type="dt" sz="half" idx="2"/>
          </p:nvPr>
        </p:nvSpPr>
        <p:spPr>
          <a:xfrm>
            <a:off x="381000" y="6356350"/>
            <a:ext cx="2743200" cy="365125"/>
          </a:xfrm>
          <a:prstGeom prst="rect">
            <a:avLst/>
          </a:prstGeom>
        </p:spPr>
        <p:txBody>
          <a:bodyPr vert="horz" lIns="91440" tIns="45720" rIns="91440" bIns="45720" rtlCol="0" anchor="ctr">
            <a:noAutofit/>
          </a:bodyPr>
          <a:lstStyle>
            <a:lvl1pPr algn="l">
              <a:defRPr sz="1200">
                <a:solidFill>
                  <a:schemeClr val="accent3"/>
                </a:solidFill>
                <a:latin typeface="+mn-lt"/>
              </a:defRPr>
            </a:lvl1pPr>
          </a:lstStyle>
          <a:p>
            <a:pPr rtl="0"/>
            <a:fld id="{B5FE25E0-A6A3-46D0-A9D8-C9F5D98DB7B6}" type="datetime1">
              <a:rPr lang="fr-FR" noProof="0" smtClean="0"/>
              <a:t>23/06/2023</a:t>
            </a:fld>
            <a:endParaRPr lang="fr-FR" noProof="0"/>
          </a:p>
        </p:txBody>
      </p:sp>
      <p:sp>
        <p:nvSpPr>
          <p:cNvPr id="11" name="Espace réservé du pied de page 4">
            <a:extLst>
              <a:ext uri="{FF2B5EF4-FFF2-40B4-BE49-F238E27FC236}">
                <a16:creationId xmlns:a16="http://schemas.microsoft.com/office/drawing/2014/main" xmlns="" id="{53CA1E78-F17D-F34D-9F81-0DBF44F3789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noAutofit/>
          </a:bodyPr>
          <a:lstStyle>
            <a:lvl1pPr algn="ctr">
              <a:defRPr sz="1200">
                <a:solidFill>
                  <a:schemeClr val="accent3"/>
                </a:solidFill>
                <a:latin typeface="+mn-lt"/>
              </a:defRPr>
            </a:lvl1pPr>
          </a:lstStyle>
          <a:p>
            <a:pPr rtl="0"/>
            <a:r>
              <a:rPr lang="fr-FR" noProof="0"/>
              <a:t>TITRE DE LA PRÉSENTATION</a:t>
            </a:r>
          </a:p>
        </p:txBody>
      </p:sp>
      <p:sp>
        <p:nvSpPr>
          <p:cNvPr id="12" name="Espace réservé du numéro de diapositive 5">
            <a:extLst>
              <a:ext uri="{FF2B5EF4-FFF2-40B4-BE49-F238E27FC236}">
                <a16:creationId xmlns:a16="http://schemas.microsoft.com/office/drawing/2014/main" xmlns="" id="{1FE54918-A625-F64F-A42E-A427E9B2D489}"/>
              </a:ext>
            </a:extLst>
          </p:cNvPr>
          <p:cNvSpPr>
            <a:spLocks noGrp="1"/>
          </p:cNvSpPr>
          <p:nvPr>
            <p:ph type="sldNum" sz="quarter" idx="4"/>
          </p:nvPr>
        </p:nvSpPr>
        <p:spPr>
          <a:xfrm>
            <a:off x="10153276" y="6356350"/>
            <a:ext cx="1657723" cy="365125"/>
          </a:xfrm>
          <a:prstGeom prst="rect">
            <a:avLst/>
          </a:prstGeom>
        </p:spPr>
        <p:txBody>
          <a:bodyPr vert="horz" lIns="91440" tIns="45720" rIns="91440" bIns="45720" rtlCol="0" anchor="ctr">
            <a:noAutofit/>
          </a:bodyPr>
          <a:lstStyle>
            <a:lvl1pPr algn="r">
              <a:defRPr sz="1200">
                <a:solidFill>
                  <a:schemeClr val="accent2"/>
                </a:solidFill>
                <a:latin typeface="+mn-lt"/>
              </a:defRPr>
            </a:lvl1pPr>
          </a:lstStyle>
          <a:p>
            <a:pPr rtl="0"/>
            <a:fld id="{294A09A9-5501-47C1-A89A-A340965A2BE2}" type="slidenum">
              <a:rPr lang="fr-FR" noProof="0" smtClean="0"/>
              <a:pPr/>
              <a:t>‹N°›</a:t>
            </a:fld>
            <a:endParaRPr lang="fr-FR" noProof="0"/>
          </a:p>
        </p:txBody>
      </p:sp>
      <p:sp>
        <p:nvSpPr>
          <p:cNvPr id="13" name="Espace réservé du contenu 2">
            <a:extLst>
              <a:ext uri="{FF2B5EF4-FFF2-40B4-BE49-F238E27FC236}">
                <a16:creationId xmlns:a16="http://schemas.microsoft.com/office/drawing/2014/main" xmlns="" id="{94CA559C-3355-DE44-ACF9-BDB6083C4225}"/>
              </a:ext>
            </a:extLst>
          </p:cNvPr>
          <p:cNvSpPr>
            <a:spLocks noGrp="1"/>
          </p:cNvSpPr>
          <p:nvPr>
            <p:ph idx="10" hasCustomPrompt="1"/>
          </p:nvPr>
        </p:nvSpPr>
        <p:spPr>
          <a:xfrm>
            <a:off x="6283235" y="2528203"/>
            <a:ext cx="4663440" cy="2828613"/>
          </a:xfrm>
        </p:spPr>
        <p:txBody>
          <a:bodyPr rtlCol="0">
            <a:noAutofit/>
          </a:bodyPr>
          <a:lstStyle>
            <a:lvl1pPr marL="0" indent="0">
              <a:buNone/>
              <a:defRPr sz="2000">
                <a:latin typeface="+mn-lt"/>
              </a:defRPr>
            </a:lvl1pPr>
            <a:lvl2pPr marL="457200" indent="0">
              <a:buNone/>
              <a:defRPr sz="1800">
                <a:latin typeface="+mn-lt"/>
              </a:defRPr>
            </a:lvl2pPr>
            <a:lvl3pPr marL="914400" indent="0">
              <a:buNone/>
              <a:defRPr sz="1600">
                <a:latin typeface="+mn-lt"/>
              </a:defRPr>
            </a:lvl3pPr>
            <a:lvl4pPr marL="1371600" indent="0">
              <a:buNone/>
              <a:defRPr sz="1400">
                <a:latin typeface="+mn-lt"/>
              </a:defRPr>
            </a:lvl4pPr>
            <a:lvl5pPr marL="1828800" indent="0">
              <a:buNone/>
              <a:defRPr sz="1400">
                <a:latin typeface="+mn-lt"/>
              </a:defRPr>
            </a:lvl5pPr>
          </a:lstStyle>
          <a:p>
            <a:pPr lvl="0" rtl="0"/>
            <a:r>
              <a:rPr lang="fr-FR" noProof="0"/>
              <a:t>Modifiez les styles du texte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14" name="Espace réservé du contenu 2">
            <a:extLst>
              <a:ext uri="{FF2B5EF4-FFF2-40B4-BE49-F238E27FC236}">
                <a16:creationId xmlns:a16="http://schemas.microsoft.com/office/drawing/2014/main" xmlns="" id="{0B33DABA-7BF5-1147-BA5E-63B92F220E51}"/>
              </a:ext>
            </a:extLst>
          </p:cNvPr>
          <p:cNvSpPr>
            <a:spLocks noGrp="1"/>
          </p:cNvSpPr>
          <p:nvPr>
            <p:ph idx="11" hasCustomPrompt="1"/>
          </p:nvPr>
        </p:nvSpPr>
        <p:spPr>
          <a:xfrm>
            <a:off x="1167493" y="2005689"/>
            <a:ext cx="4663440" cy="522514"/>
          </a:xfrm>
        </p:spPr>
        <p:txBody>
          <a:bodyPr rtlCol="0">
            <a:noAutofit/>
          </a:bodyPr>
          <a:lstStyle>
            <a:lvl1pPr marL="0" indent="0">
              <a:buNone/>
              <a:defRPr sz="2400" b="1">
                <a:latin typeface="+mj-lt"/>
              </a:defRPr>
            </a:lvl1pPr>
            <a:lvl2pPr marL="457200" indent="0">
              <a:buNone/>
              <a:defRPr sz="2000" b="1">
                <a:latin typeface="+mj-lt"/>
              </a:defRPr>
            </a:lvl2pPr>
            <a:lvl3pPr marL="914400" indent="0">
              <a:buNone/>
              <a:defRPr sz="1800" b="1">
                <a:latin typeface="+mj-lt"/>
              </a:defRPr>
            </a:lvl3pPr>
            <a:lvl4pPr marL="1371600" indent="0">
              <a:buNone/>
              <a:defRPr sz="1600" b="1">
                <a:latin typeface="+mj-lt"/>
              </a:defRPr>
            </a:lvl4pPr>
            <a:lvl5pPr marL="1828800" indent="0">
              <a:buNone/>
              <a:defRPr sz="1600" b="1">
                <a:latin typeface="+mj-lt"/>
              </a:defRPr>
            </a:lvl5pPr>
          </a:lstStyle>
          <a:p>
            <a:pPr lvl="0" rtl="0"/>
            <a:r>
              <a:rPr lang="fr-FR" noProof="0"/>
              <a:t>Modifiez les styles du texte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15" name="Espace réservé du contenu 2">
            <a:extLst>
              <a:ext uri="{FF2B5EF4-FFF2-40B4-BE49-F238E27FC236}">
                <a16:creationId xmlns:a16="http://schemas.microsoft.com/office/drawing/2014/main" xmlns="" id="{1B05BEE9-8BC0-EC44-B913-DB6426DF2EA7}"/>
              </a:ext>
            </a:extLst>
          </p:cNvPr>
          <p:cNvSpPr>
            <a:spLocks noGrp="1"/>
          </p:cNvSpPr>
          <p:nvPr>
            <p:ph idx="12" hasCustomPrompt="1"/>
          </p:nvPr>
        </p:nvSpPr>
        <p:spPr>
          <a:xfrm>
            <a:off x="6283235" y="2005689"/>
            <a:ext cx="4663440" cy="522514"/>
          </a:xfrm>
        </p:spPr>
        <p:txBody>
          <a:bodyPr rtlCol="0">
            <a:noAutofit/>
          </a:bodyPr>
          <a:lstStyle>
            <a:lvl1pPr marL="0" indent="0">
              <a:buNone/>
              <a:defRPr sz="2400" b="1">
                <a:latin typeface="+mj-lt"/>
              </a:defRPr>
            </a:lvl1pPr>
            <a:lvl2pPr marL="457200" indent="0">
              <a:buNone/>
              <a:defRPr sz="2000" b="1">
                <a:latin typeface="+mj-lt"/>
              </a:defRPr>
            </a:lvl2pPr>
            <a:lvl3pPr marL="914400" indent="0">
              <a:buNone/>
              <a:defRPr sz="1800" b="1">
                <a:latin typeface="+mj-lt"/>
              </a:defRPr>
            </a:lvl3pPr>
            <a:lvl4pPr marL="1371600" indent="0">
              <a:buNone/>
              <a:defRPr sz="1600" b="1">
                <a:latin typeface="+mj-lt"/>
              </a:defRPr>
            </a:lvl4pPr>
            <a:lvl5pPr marL="1828800" indent="0">
              <a:buNone/>
              <a:defRPr sz="1600" b="1">
                <a:latin typeface="+mj-lt"/>
              </a:defRPr>
            </a:lvl5pPr>
          </a:lstStyle>
          <a:p>
            <a:pPr lvl="0" rtl="0"/>
            <a:r>
              <a:rPr lang="fr-FR" noProof="0"/>
              <a:t>Modifiez les styles du texte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Tree>
    <p:extLst>
      <p:ext uri="{BB962C8B-B14F-4D97-AF65-F5344CB8AC3E}">
        <p14:creationId xmlns:p14="http://schemas.microsoft.com/office/powerpoint/2010/main" val="19838935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oute l’équipe">
    <p:bg>
      <p:bgPr>
        <a:solidFill>
          <a:schemeClr val="accent2"/>
        </a:solidFill>
        <a:effectLst/>
      </p:bgPr>
    </p:bg>
    <p:spTree>
      <p:nvGrpSpPr>
        <p:cNvPr id="1" name=""/>
        <p:cNvGrpSpPr/>
        <p:nvPr/>
      </p:nvGrpSpPr>
      <p:grpSpPr>
        <a:xfrm>
          <a:off x="0" y="0"/>
          <a:ext cx="0" cy="0"/>
          <a:chOff x="0" y="0"/>
          <a:chExt cx="0" cy="0"/>
        </a:xfrm>
      </p:grpSpPr>
      <p:sp>
        <p:nvSpPr>
          <p:cNvPr id="54" name="Titre 1">
            <a:extLst>
              <a:ext uri="{FF2B5EF4-FFF2-40B4-BE49-F238E27FC236}">
                <a16:creationId xmlns:a16="http://schemas.microsoft.com/office/drawing/2014/main" xmlns="" id="{6825B690-1AD7-4243-AC42-D2CF19B7B02C}"/>
              </a:ext>
            </a:extLst>
          </p:cNvPr>
          <p:cNvSpPr>
            <a:spLocks noGrp="1"/>
          </p:cNvSpPr>
          <p:nvPr>
            <p:ph type="title"/>
          </p:nvPr>
        </p:nvSpPr>
        <p:spPr>
          <a:xfrm>
            <a:off x="750430" y="381000"/>
            <a:ext cx="10678142" cy="1325563"/>
          </a:xfrm>
        </p:spPr>
        <p:txBody>
          <a:bodyPr lIns="0" rtlCol="0" anchor="b">
            <a:noAutofit/>
          </a:bodyPr>
          <a:lstStyle>
            <a:lvl1pPr>
              <a:defRPr sz="4800" b="1">
                <a:latin typeface="+mj-lt"/>
              </a:defRPr>
            </a:lvl1pPr>
          </a:lstStyle>
          <a:p>
            <a:pPr rtl="0"/>
            <a:r>
              <a:rPr lang="fr-FR" noProof="0"/>
              <a:t>Modifiez le style du titre</a:t>
            </a:r>
          </a:p>
        </p:txBody>
      </p:sp>
      <p:sp>
        <p:nvSpPr>
          <p:cNvPr id="6" name="Espace réservé d’image 23">
            <a:extLst>
              <a:ext uri="{FF2B5EF4-FFF2-40B4-BE49-F238E27FC236}">
                <a16:creationId xmlns:a16="http://schemas.microsoft.com/office/drawing/2014/main" xmlns="" id="{5E48B363-63E8-4F17-842B-53AD935A6529}"/>
              </a:ext>
            </a:extLst>
          </p:cNvPr>
          <p:cNvSpPr>
            <a:spLocks noGrp="1"/>
          </p:cNvSpPr>
          <p:nvPr>
            <p:ph type="pic" sz="quarter" idx="13"/>
          </p:nvPr>
        </p:nvSpPr>
        <p:spPr>
          <a:xfrm>
            <a:off x="750429" y="2068734"/>
            <a:ext cx="904987" cy="905641"/>
          </a:xfrm>
        </p:spPr>
        <p:txBody>
          <a:bodyPr rtlCol="0">
            <a:noAutofit/>
          </a:bodyPr>
          <a:lstStyle>
            <a:lvl1pPr marL="0" indent="0">
              <a:buNone/>
              <a:defRPr sz="1400">
                <a:solidFill>
                  <a:schemeClr val="tx1"/>
                </a:solidFill>
              </a:defRPr>
            </a:lvl1pPr>
          </a:lstStyle>
          <a:p>
            <a:pPr rtl="0"/>
            <a:r>
              <a:rPr lang="fr-FR" noProof="0"/>
              <a:t>Cliquez sur l'icône pour ajouter une image</a:t>
            </a:r>
          </a:p>
        </p:txBody>
      </p:sp>
      <p:sp>
        <p:nvSpPr>
          <p:cNvPr id="31" name="Espace réservé du texte 28">
            <a:extLst>
              <a:ext uri="{FF2B5EF4-FFF2-40B4-BE49-F238E27FC236}">
                <a16:creationId xmlns:a16="http://schemas.microsoft.com/office/drawing/2014/main" xmlns="" id="{1825005B-0520-EC49-9A5C-554CB700387B}"/>
              </a:ext>
            </a:extLst>
          </p:cNvPr>
          <p:cNvSpPr>
            <a:spLocks noGrp="1"/>
          </p:cNvSpPr>
          <p:nvPr>
            <p:ph type="body" sz="quarter" idx="17" hasCustomPrompt="1"/>
          </p:nvPr>
        </p:nvSpPr>
        <p:spPr>
          <a:xfrm>
            <a:off x="750430" y="2994545"/>
            <a:ext cx="2281237" cy="347662"/>
          </a:xfrm>
        </p:spPr>
        <p:txBody>
          <a:bodyPr lIns="0" tIns="0" rIns="0" bIns="0" rtlCol="0" anchor="b" anchorCtr="0">
            <a:noAutofit/>
          </a:bodyPr>
          <a:lstStyle>
            <a:lvl1pPr marL="0" indent="0" algn="l">
              <a:lnSpc>
                <a:spcPct val="100000"/>
              </a:lnSpc>
              <a:spcBef>
                <a:spcPts val="0"/>
              </a:spcBef>
              <a:buNone/>
              <a:defRPr sz="1800" b="1" spc="20" baseline="0">
                <a:solidFill>
                  <a:schemeClr val="tx1"/>
                </a:solidFill>
                <a:latin typeface="+mn-lt"/>
              </a:defRPr>
            </a:lvl1pPr>
          </a:lstStyle>
          <a:p>
            <a:pPr lvl="0" rtl="0"/>
            <a:r>
              <a:rPr lang="fr-FR" noProof="0"/>
              <a:t>Nom</a:t>
            </a:r>
          </a:p>
        </p:txBody>
      </p:sp>
      <p:sp>
        <p:nvSpPr>
          <p:cNvPr id="32" name="Espace réservé du texte 28">
            <a:extLst>
              <a:ext uri="{FF2B5EF4-FFF2-40B4-BE49-F238E27FC236}">
                <a16:creationId xmlns:a16="http://schemas.microsoft.com/office/drawing/2014/main" xmlns="" id="{B6697B92-AF89-2C46-BC1E-6CB47E8EA421}"/>
              </a:ext>
            </a:extLst>
          </p:cNvPr>
          <p:cNvSpPr>
            <a:spLocks noGrp="1"/>
          </p:cNvSpPr>
          <p:nvPr>
            <p:ph type="body" sz="quarter" idx="18" hasCustomPrompt="1"/>
          </p:nvPr>
        </p:nvSpPr>
        <p:spPr>
          <a:xfrm>
            <a:off x="750429" y="3379791"/>
            <a:ext cx="2281237" cy="347662"/>
          </a:xfrm>
        </p:spPr>
        <p:txBody>
          <a:bodyPr lIns="0" tIns="0" rIns="0" bIns="0" rtlCol="0">
            <a:noAutofit/>
          </a:bodyPr>
          <a:lstStyle>
            <a:lvl1pPr marL="0" indent="0" algn="l">
              <a:lnSpc>
                <a:spcPct val="100000"/>
              </a:lnSpc>
              <a:spcBef>
                <a:spcPts val="0"/>
              </a:spcBef>
              <a:buNone/>
              <a:defRPr sz="1400" b="0" spc="20" baseline="0">
                <a:solidFill>
                  <a:schemeClr val="tx1"/>
                </a:solidFill>
                <a:latin typeface="+mn-lt"/>
              </a:defRPr>
            </a:lvl1pPr>
          </a:lstStyle>
          <a:p>
            <a:pPr lvl="0" rtl="0"/>
            <a:r>
              <a:rPr lang="fr-FR" noProof="0"/>
              <a:t>Titre</a:t>
            </a:r>
          </a:p>
        </p:txBody>
      </p:sp>
      <p:sp>
        <p:nvSpPr>
          <p:cNvPr id="33" name="Espace réservé d’image 23">
            <a:extLst>
              <a:ext uri="{FF2B5EF4-FFF2-40B4-BE49-F238E27FC236}">
                <a16:creationId xmlns:a16="http://schemas.microsoft.com/office/drawing/2014/main" xmlns="" id="{FA9FEBB0-45F1-DF45-89C4-B343F8B20BA0}"/>
              </a:ext>
            </a:extLst>
          </p:cNvPr>
          <p:cNvSpPr>
            <a:spLocks noGrp="1"/>
          </p:cNvSpPr>
          <p:nvPr>
            <p:ph type="pic" sz="quarter" idx="28"/>
          </p:nvPr>
        </p:nvSpPr>
        <p:spPr>
          <a:xfrm>
            <a:off x="3549397" y="2068734"/>
            <a:ext cx="904987" cy="905641"/>
          </a:xfrm>
        </p:spPr>
        <p:txBody>
          <a:bodyPr rtlCol="0">
            <a:noAutofit/>
          </a:bodyPr>
          <a:lstStyle>
            <a:lvl1pPr marL="0" indent="0">
              <a:buNone/>
              <a:defRPr sz="1400">
                <a:solidFill>
                  <a:schemeClr val="tx1"/>
                </a:solidFill>
              </a:defRPr>
            </a:lvl1pPr>
          </a:lstStyle>
          <a:p>
            <a:pPr rtl="0"/>
            <a:r>
              <a:rPr lang="fr-FR" noProof="0"/>
              <a:t>Cliquez sur l'icône pour ajouter une image</a:t>
            </a:r>
          </a:p>
        </p:txBody>
      </p:sp>
      <p:sp>
        <p:nvSpPr>
          <p:cNvPr id="34" name="Espace réservé du texte 28">
            <a:extLst>
              <a:ext uri="{FF2B5EF4-FFF2-40B4-BE49-F238E27FC236}">
                <a16:creationId xmlns:a16="http://schemas.microsoft.com/office/drawing/2014/main" xmlns="" id="{EF331731-A7FC-C245-A9C1-0B1A2E994DB6}"/>
              </a:ext>
            </a:extLst>
          </p:cNvPr>
          <p:cNvSpPr>
            <a:spLocks noGrp="1"/>
          </p:cNvSpPr>
          <p:nvPr>
            <p:ph type="body" sz="quarter" idx="29" hasCustomPrompt="1"/>
          </p:nvPr>
        </p:nvSpPr>
        <p:spPr>
          <a:xfrm>
            <a:off x="3549398" y="2994545"/>
            <a:ext cx="2281237" cy="347662"/>
          </a:xfrm>
        </p:spPr>
        <p:txBody>
          <a:bodyPr lIns="0" tIns="0" rIns="0" bIns="0" rtlCol="0" anchor="b" anchorCtr="0">
            <a:noAutofit/>
          </a:bodyPr>
          <a:lstStyle>
            <a:lvl1pPr marL="0" indent="0" algn="l">
              <a:lnSpc>
                <a:spcPct val="100000"/>
              </a:lnSpc>
              <a:spcBef>
                <a:spcPts val="0"/>
              </a:spcBef>
              <a:buNone/>
              <a:defRPr sz="1800" b="1" spc="20" baseline="0">
                <a:solidFill>
                  <a:schemeClr val="tx1"/>
                </a:solidFill>
                <a:latin typeface="+mn-lt"/>
              </a:defRPr>
            </a:lvl1pPr>
          </a:lstStyle>
          <a:p>
            <a:pPr lvl="0" rtl="0"/>
            <a:r>
              <a:rPr lang="fr-FR" noProof="0"/>
              <a:t>Nom</a:t>
            </a:r>
          </a:p>
        </p:txBody>
      </p:sp>
      <p:sp>
        <p:nvSpPr>
          <p:cNvPr id="35" name="Espace réservé du texte 28">
            <a:extLst>
              <a:ext uri="{FF2B5EF4-FFF2-40B4-BE49-F238E27FC236}">
                <a16:creationId xmlns:a16="http://schemas.microsoft.com/office/drawing/2014/main" xmlns="" id="{313B974E-E762-EE48-B2DF-C8F10DF73444}"/>
              </a:ext>
            </a:extLst>
          </p:cNvPr>
          <p:cNvSpPr>
            <a:spLocks noGrp="1"/>
          </p:cNvSpPr>
          <p:nvPr>
            <p:ph type="body" sz="quarter" idx="30" hasCustomPrompt="1"/>
          </p:nvPr>
        </p:nvSpPr>
        <p:spPr>
          <a:xfrm>
            <a:off x="3549397" y="3379791"/>
            <a:ext cx="2281237" cy="347662"/>
          </a:xfrm>
        </p:spPr>
        <p:txBody>
          <a:bodyPr lIns="0" tIns="0" rIns="0" bIns="0" rtlCol="0">
            <a:noAutofit/>
          </a:bodyPr>
          <a:lstStyle>
            <a:lvl1pPr marL="0" indent="0" algn="l">
              <a:lnSpc>
                <a:spcPct val="100000"/>
              </a:lnSpc>
              <a:spcBef>
                <a:spcPts val="0"/>
              </a:spcBef>
              <a:buNone/>
              <a:defRPr sz="1400" b="0" spc="20" baseline="0">
                <a:solidFill>
                  <a:schemeClr val="tx1"/>
                </a:solidFill>
                <a:latin typeface="+mn-lt"/>
              </a:defRPr>
            </a:lvl1pPr>
          </a:lstStyle>
          <a:p>
            <a:pPr lvl="0" rtl="0"/>
            <a:r>
              <a:rPr lang="fr-FR" noProof="0"/>
              <a:t>Titre</a:t>
            </a:r>
          </a:p>
        </p:txBody>
      </p:sp>
      <p:sp>
        <p:nvSpPr>
          <p:cNvPr id="36" name="Espace réservé d’image 23">
            <a:extLst>
              <a:ext uri="{FF2B5EF4-FFF2-40B4-BE49-F238E27FC236}">
                <a16:creationId xmlns:a16="http://schemas.microsoft.com/office/drawing/2014/main" xmlns="" id="{8BA62E8C-79E6-D245-B706-FFB1E051B2D6}"/>
              </a:ext>
            </a:extLst>
          </p:cNvPr>
          <p:cNvSpPr>
            <a:spLocks noGrp="1"/>
          </p:cNvSpPr>
          <p:nvPr>
            <p:ph type="pic" sz="quarter" idx="31"/>
          </p:nvPr>
        </p:nvSpPr>
        <p:spPr>
          <a:xfrm>
            <a:off x="6348367" y="2068734"/>
            <a:ext cx="904987" cy="905641"/>
          </a:xfrm>
        </p:spPr>
        <p:txBody>
          <a:bodyPr rtlCol="0">
            <a:noAutofit/>
          </a:bodyPr>
          <a:lstStyle>
            <a:lvl1pPr marL="0" indent="0">
              <a:buNone/>
              <a:defRPr sz="1400">
                <a:solidFill>
                  <a:schemeClr val="tx1"/>
                </a:solidFill>
              </a:defRPr>
            </a:lvl1pPr>
          </a:lstStyle>
          <a:p>
            <a:pPr rtl="0"/>
            <a:r>
              <a:rPr lang="fr-FR" noProof="0"/>
              <a:t>Cliquez sur l'icône pour ajouter une image</a:t>
            </a:r>
          </a:p>
        </p:txBody>
      </p:sp>
      <p:sp>
        <p:nvSpPr>
          <p:cNvPr id="37" name="Espace réservé du texte 28">
            <a:extLst>
              <a:ext uri="{FF2B5EF4-FFF2-40B4-BE49-F238E27FC236}">
                <a16:creationId xmlns:a16="http://schemas.microsoft.com/office/drawing/2014/main" xmlns="" id="{4199EE50-5386-0446-8ADA-23C1B0D6EA4F}"/>
              </a:ext>
            </a:extLst>
          </p:cNvPr>
          <p:cNvSpPr>
            <a:spLocks noGrp="1"/>
          </p:cNvSpPr>
          <p:nvPr>
            <p:ph type="body" sz="quarter" idx="32" hasCustomPrompt="1"/>
          </p:nvPr>
        </p:nvSpPr>
        <p:spPr>
          <a:xfrm>
            <a:off x="6348368" y="2994545"/>
            <a:ext cx="2281237" cy="347662"/>
          </a:xfrm>
        </p:spPr>
        <p:txBody>
          <a:bodyPr lIns="0" tIns="0" rIns="0" bIns="0" rtlCol="0" anchor="b" anchorCtr="0">
            <a:noAutofit/>
          </a:bodyPr>
          <a:lstStyle>
            <a:lvl1pPr marL="0" indent="0" algn="l">
              <a:lnSpc>
                <a:spcPct val="100000"/>
              </a:lnSpc>
              <a:spcBef>
                <a:spcPts val="0"/>
              </a:spcBef>
              <a:buNone/>
              <a:defRPr sz="1800" b="1" spc="20" baseline="0">
                <a:solidFill>
                  <a:schemeClr val="tx1"/>
                </a:solidFill>
                <a:latin typeface="+mn-lt"/>
              </a:defRPr>
            </a:lvl1pPr>
          </a:lstStyle>
          <a:p>
            <a:pPr lvl="0" rtl="0"/>
            <a:r>
              <a:rPr lang="fr-FR" noProof="0"/>
              <a:t>Nom</a:t>
            </a:r>
          </a:p>
        </p:txBody>
      </p:sp>
      <p:sp>
        <p:nvSpPr>
          <p:cNvPr id="38" name="Espace réservé du texte 28">
            <a:extLst>
              <a:ext uri="{FF2B5EF4-FFF2-40B4-BE49-F238E27FC236}">
                <a16:creationId xmlns:a16="http://schemas.microsoft.com/office/drawing/2014/main" xmlns="" id="{478AB5CA-B5A5-934D-BF51-1485953A703D}"/>
              </a:ext>
            </a:extLst>
          </p:cNvPr>
          <p:cNvSpPr>
            <a:spLocks noGrp="1"/>
          </p:cNvSpPr>
          <p:nvPr>
            <p:ph type="body" sz="quarter" idx="33" hasCustomPrompt="1"/>
          </p:nvPr>
        </p:nvSpPr>
        <p:spPr>
          <a:xfrm>
            <a:off x="6348367" y="3379791"/>
            <a:ext cx="2281237" cy="347662"/>
          </a:xfrm>
        </p:spPr>
        <p:txBody>
          <a:bodyPr lIns="0" tIns="0" rIns="0" bIns="0" rtlCol="0">
            <a:noAutofit/>
          </a:bodyPr>
          <a:lstStyle>
            <a:lvl1pPr marL="0" indent="0" algn="l">
              <a:lnSpc>
                <a:spcPct val="100000"/>
              </a:lnSpc>
              <a:spcBef>
                <a:spcPts val="0"/>
              </a:spcBef>
              <a:buNone/>
              <a:defRPr sz="1400" b="0" spc="20" baseline="0">
                <a:solidFill>
                  <a:schemeClr val="tx1"/>
                </a:solidFill>
                <a:latin typeface="+mn-lt"/>
              </a:defRPr>
            </a:lvl1pPr>
          </a:lstStyle>
          <a:p>
            <a:pPr lvl="0" rtl="0"/>
            <a:r>
              <a:rPr lang="fr-FR" noProof="0"/>
              <a:t>Titre</a:t>
            </a:r>
          </a:p>
        </p:txBody>
      </p:sp>
      <p:sp>
        <p:nvSpPr>
          <p:cNvPr id="39" name="Espace réservé d’image 23">
            <a:extLst>
              <a:ext uri="{FF2B5EF4-FFF2-40B4-BE49-F238E27FC236}">
                <a16:creationId xmlns:a16="http://schemas.microsoft.com/office/drawing/2014/main" xmlns="" id="{3D78BE06-1FC7-3C43-BD15-F4137B564B58}"/>
              </a:ext>
            </a:extLst>
          </p:cNvPr>
          <p:cNvSpPr>
            <a:spLocks noGrp="1"/>
          </p:cNvSpPr>
          <p:nvPr>
            <p:ph type="pic" sz="quarter" idx="34"/>
          </p:nvPr>
        </p:nvSpPr>
        <p:spPr>
          <a:xfrm>
            <a:off x="9147335" y="2068734"/>
            <a:ext cx="904987" cy="905641"/>
          </a:xfrm>
        </p:spPr>
        <p:txBody>
          <a:bodyPr rtlCol="0">
            <a:noAutofit/>
          </a:bodyPr>
          <a:lstStyle>
            <a:lvl1pPr marL="0" indent="0">
              <a:buNone/>
              <a:defRPr sz="1400">
                <a:solidFill>
                  <a:schemeClr val="tx1"/>
                </a:solidFill>
              </a:defRPr>
            </a:lvl1pPr>
          </a:lstStyle>
          <a:p>
            <a:pPr rtl="0"/>
            <a:r>
              <a:rPr lang="fr-FR" noProof="0"/>
              <a:t>Cliquez sur l'icône pour ajouter une image</a:t>
            </a:r>
          </a:p>
        </p:txBody>
      </p:sp>
      <p:sp>
        <p:nvSpPr>
          <p:cNvPr id="40" name="Espace réservé du texte 28">
            <a:extLst>
              <a:ext uri="{FF2B5EF4-FFF2-40B4-BE49-F238E27FC236}">
                <a16:creationId xmlns:a16="http://schemas.microsoft.com/office/drawing/2014/main" xmlns="" id="{14F01FCC-4797-0343-8739-20331C751C18}"/>
              </a:ext>
            </a:extLst>
          </p:cNvPr>
          <p:cNvSpPr>
            <a:spLocks noGrp="1"/>
          </p:cNvSpPr>
          <p:nvPr>
            <p:ph type="body" sz="quarter" idx="35" hasCustomPrompt="1"/>
          </p:nvPr>
        </p:nvSpPr>
        <p:spPr>
          <a:xfrm>
            <a:off x="9147336" y="2994545"/>
            <a:ext cx="2281237" cy="347662"/>
          </a:xfrm>
        </p:spPr>
        <p:txBody>
          <a:bodyPr lIns="0" tIns="0" rIns="0" bIns="0" rtlCol="0" anchor="b" anchorCtr="0">
            <a:noAutofit/>
          </a:bodyPr>
          <a:lstStyle>
            <a:lvl1pPr marL="0" indent="0" algn="l">
              <a:lnSpc>
                <a:spcPct val="100000"/>
              </a:lnSpc>
              <a:spcBef>
                <a:spcPts val="0"/>
              </a:spcBef>
              <a:buNone/>
              <a:defRPr sz="1800" b="1" spc="20" baseline="0">
                <a:solidFill>
                  <a:schemeClr val="tx1"/>
                </a:solidFill>
                <a:latin typeface="+mn-lt"/>
              </a:defRPr>
            </a:lvl1pPr>
          </a:lstStyle>
          <a:p>
            <a:pPr lvl="0" rtl="0"/>
            <a:r>
              <a:rPr lang="fr-FR" noProof="0"/>
              <a:t>Nom</a:t>
            </a:r>
          </a:p>
        </p:txBody>
      </p:sp>
      <p:sp>
        <p:nvSpPr>
          <p:cNvPr id="41" name="Espace réservé du texte 28">
            <a:extLst>
              <a:ext uri="{FF2B5EF4-FFF2-40B4-BE49-F238E27FC236}">
                <a16:creationId xmlns:a16="http://schemas.microsoft.com/office/drawing/2014/main" xmlns="" id="{33FBE6CA-EC7A-1A4B-ADA3-6B78F2DE09C2}"/>
              </a:ext>
            </a:extLst>
          </p:cNvPr>
          <p:cNvSpPr>
            <a:spLocks noGrp="1"/>
          </p:cNvSpPr>
          <p:nvPr>
            <p:ph type="body" sz="quarter" idx="36" hasCustomPrompt="1"/>
          </p:nvPr>
        </p:nvSpPr>
        <p:spPr>
          <a:xfrm>
            <a:off x="9147335" y="3379791"/>
            <a:ext cx="2281237" cy="347662"/>
          </a:xfrm>
        </p:spPr>
        <p:txBody>
          <a:bodyPr lIns="0" tIns="0" rIns="0" bIns="0" rtlCol="0">
            <a:noAutofit/>
          </a:bodyPr>
          <a:lstStyle>
            <a:lvl1pPr marL="0" indent="0" algn="l">
              <a:lnSpc>
                <a:spcPct val="100000"/>
              </a:lnSpc>
              <a:spcBef>
                <a:spcPts val="0"/>
              </a:spcBef>
              <a:buNone/>
              <a:defRPr sz="1400" b="0" spc="20" baseline="0">
                <a:solidFill>
                  <a:schemeClr val="tx1"/>
                </a:solidFill>
                <a:latin typeface="+mn-lt"/>
              </a:defRPr>
            </a:lvl1pPr>
          </a:lstStyle>
          <a:p>
            <a:pPr lvl="0" rtl="0"/>
            <a:r>
              <a:rPr lang="fr-FR" noProof="0"/>
              <a:t>Titre</a:t>
            </a:r>
          </a:p>
        </p:txBody>
      </p:sp>
      <p:sp>
        <p:nvSpPr>
          <p:cNvPr id="42" name="Espace réservé d’image 23">
            <a:extLst>
              <a:ext uri="{FF2B5EF4-FFF2-40B4-BE49-F238E27FC236}">
                <a16:creationId xmlns:a16="http://schemas.microsoft.com/office/drawing/2014/main" xmlns="" id="{6DD7CCE4-AD48-B64F-909E-F88961FBDFC5}"/>
              </a:ext>
            </a:extLst>
          </p:cNvPr>
          <p:cNvSpPr>
            <a:spLocks noGrp="1"/>
          </p:cNvSpPr>
          <p:nvPr>
            <p:ph type="pic" sz="quarter" idx="37"/>
          </p:nvPr>
        </p:nvSpPr>
        <p:spPr>
          <a:xfrm>
            <a:off x="750429" y="4118551"/>
            <a:ext cx="904987" cy="905641"/>
          </a:xfrm>
        </p:spPr>
        <p:txBody>
          <a:bodyPr rtlCol="0">
            <a:noAutofit/>
          </a:bodyPr>
          <a:lstStyle>
            <a:lvl1pPr marL="0" indent="0">
              <a:buNone/>
              <a:defRPr sz="1400">
                <a:solidFill>
                  <a:schemeClr val="tx1"/>
                </a:solidFill>
              </a:defRPr>
            </a:lvl1pPr>
          </a:lstStyle>
          <a:p>
            <a:pPr rtl="0"/>
            <a:r>
              <a:rPr lang="fr-FR" noProof="0"/>
              <a:t>Cliquez sur l'icône pour ajouter une image</a:t>
            </a:r>
          </a:p>
        </p:txBody>
      </p:sp>
      <p:sp>
        <p:nvSpPr>
          <p:cNvPr id="43" name="Espace réservé du texte 28">
            <a:extLst>
              <a:ext uri="{FF2B5EF4-FFF2-40B4-BE49-F238E27FC236}">
                <a16:creationId xmlns:a16="http://schemas.microsoft.com/office/drawing/2014/main" xmlns="" id="{C076E7E2-3D95-EA47-BF86-444615F1F141}"/>
              </a:ext>
            </a:extLst>
          </p:cNvPr>
          <p:cNvSpPr>
            <a:spLocks noGrp="1"/>
          </p:cNvSpPr>
          <p:nvPr>
            <p:ph type="body" sz="quarter" idx="38" hasCustomPrompt="1"/>
          </p:nvPr>
        </p:nvSpPr>
        <p:spPr>
          <a:xfrm>
            <a:off x="750430" y="5044362"/>
            <a:ext cx="2281237" cy="347662"/>
          </a:xfrm>
        </p:spPr>
        <p:txBody>
          <a:bodyPr lIns="0" tIns="0" rIns="0" bIns="0" rtlCol="0" anchor="b" anchorCtr="0">
            <a:noAutofit/>
          </a:bodyPr>
          <a:lstStyle>
            <a:lvl1pPr marL="0" indent="0" algn="l">
              <a:lnSpc>
                <a:spcPct val="100000"/>
              </a:lnSpc>
              <a:spcBef>
                <a:spcPts val="0"/>
              </a:spcBef>
              <a:buNone/>
              <a:defRPr sz="1800" b="1" spc="20" baseline="0">
                <a:solidFill>
                  <a:schemeClr val="tx1"/>
                </a:solidFill>
                <a:latin typeface="+mn-lt"/>
              </a:defRPr>
            </a:lvl1pPr>
          </a:lstStyle>
          <a:p>
            <a:pPr lvl="0" rtl="0"/>
            <a:r>
              <a:rPr lang="fr-FR" noProof="0"/>
              <a:t>Nom</a:t>
            </a:r>
          </a:p>
        </p:txBody>
      </p:sp>
      <p:sp>
        <p:nvSpPr>
          <p:cNvPr id="44" name="Espace réservé du texte 28">
            <a:extLst>
              <a:ext uri="{FF2B5EF4-FFF2-40B4-BE49-F238E27FC236}">
                <a16:creationId xmlns:a16="http://schemas.microsoft.com/office/drawing/2014/main" xmlns="" id="{612499D2-373C-3940-97A5-FCA8B245BE45}"/>
              </a:ext>
            </a:extLst>
          </p:cNvPr>
          <p:cNvSpPr>
            <a:spLocks noGrp="1"/>
          </p:cNvSpPr>
          <p:nvPr>
            <p:ph type="body" sz="quarter" idx="39" hasCustomPrompt="1"/>
          </p:nvPr>
        </p:nvSpPr>
        <p:spPr>
          <a:xfrm>
            <a:off x="750429" y="5429608"/>
            <a:ext cx="2281237" cy="347662"/>
          </a:xfrm>
        </p:spPr>
        <p:txBody>
          <a:bodyPr lIns="0" tIns="0" rIns="0" bIns="0" rtlCol="0">
            <a:noAutofit/>
          </a:bodyPr>
          <a:lstStyle>
            <a:lvl1pPr marL="0" indent="0" algn="l">
              <a:lnSpc>
                <a:spcPct val="100000"/>
              </a:lnSpc>
              <a:spcBef>
                <a:spcPts val="0"/>
              </a:spcBef>
              <a:buNone/>
              <a:defRPr sz="1400" b="0" spc="20" baseline="0">
                <a:solidFill>
                  <a:schemeClr val="tx1"/>
                </a:solidFill>
                <a:latin typeface="+mn-lt"/>
              </a:defRPr>
            </a:lvl1pPr>
          </a:lstStyle>
          <a:p>
            <a:pPr lvl="0" rtl="0"/>
            <a:r>
              <a:rPr lang="fr-FR" noProof="0"/>
              <a:t>Titre</a:t>
            </a:r>
          </a:p>
        </p:txBody>
      </p:sp>
      <p:sp>
        <p:nvSpPr>
          <p:cNvPr id="45" name="Espace réservé d’image 23">
            <a:extLst>
              <a:ext uri="{FF2B5EF4-FFF2-40B4-BE49-F238E27FC236}">
                <a16:creationId xmlns:a16="http://schemas.microsoft.com/office/drawing/2014/main" xmlns="" id="{24B34D6D-4F7E-3942-B8D7-9970BDE53C10}"/>
              </a:ext>
            </a:extLst>
          </p:cNvPr>
          <p:cNvSpPr>
            <a:spLocks noGrp="1"/>
          </p:cNvSpPr>
          <p:nvPr>
            <p:ph type="pic" sz="quarter" idx="40"/>
          </p:nvPr>
        </p:nvSpPr>
        <p:spPr>
          <a:xfrm>
            <a:off x="3549397" y="4118551"/>
            <a:ext cx="904987" cy="905641"/>
          </a:xfrm>
        </p:spPr>
        <p:txBody>
          <a:bodyPr rtlCol="0">
            <a:noAutofit/>
          </a:bodyPr>
          <a:lstStyle>
            <a:lvl1pPr marL="0" indent="0">
              <a:buNone/>
              <a:defRPr sz="1400">
                <a:solidFill>
                  <a:schemeClr val="tx1"/>
                </a:solidFill>
              </a:defRPr>
            </a:lvl1pPr>
          </a:lstStyle>
          <a:p>
            <a:pPr rtl="0"/>
            <a:r>
              <a:rPr lang="fr-FR" noProof="0"/>
              <a:t>Cliquez sur l'icône pour ajouter une image</a:t>
            </a:r>
          </a:p>
        </p:txBody>
      </p:sp>
      <p:sp>
        <p:nvSpPr>
          <p:cNvPr id="46" name="Espace réservé du texte 28">
            <a:extLst>
              <a:ext uri="{FF2B5EF4-FFF2-40B4-BE49-F238E27FC236}">
                <a16:creationId xmlns:a16="http://schemas.microsoft.com/office/drawing/2014/main" xmlns="" id="{D34EDB1D-7E85-D242-B6AE-F6D6907D325A}"/>
              </a:ext>
            </a:extLst>
          </p:cNvPr>
          <p:cNvSpPr>
            <a:spLocks noGrp="1"/>
          </p:cNvSpPr>
          <p:nvPr>
            <p:ph type="body" sz="quarter" idx="41" hasCustomPrompt="1"/>
          </p:nvPr>
        </p:nvSpPr>
        <p:spPr>
          <a:xfrm>
            <a:off x="3549398" y="5044362"/>
            <a:ext cx="2281237" cy="347662"/>
          </a:xfrm>
        </p:spPr>
        <p:txBody>
          <a:bodyPr lIns="0" tIns="0" rIns="0" bIns="0" rtlCol="0" anchor="b" anchorCtr="0">
            <a:noAutofit/>
          </a:bodyPr>
          <a:lstStyle>
            <a:lvl1pPr marL="0" indent="0" algn="l">
              <a:lnSpc>
                <a:spcPct val="100000"/>
              </a:lnSpc>
              <a:spcBef>
                <a:spcPts val="0"/>
              </a:spcBef>
              <a:buNone/>
              <a:defRPr sz="1800" b="1" spc="20" baseline="0">
                <a:solidFill>
                  <a:schemeClr val="tx1"/>
                </a:solidFill>
                <a:latin typeface="+mn-lt"/>
              </a:defRPr>
            </a:lvl1pPr>
          </a:lstStyle>
          <a:p>
            <a:pPr lvl="0" rtl="0"/>
            <a:r>
              <a:rPr lang="fr-FR" noProof="0"/>
              <a:t>Nom</a:t>
            </a:r>
          </a:p>
        </p:txBody>
      </p:sp>
      <p:sp>
        <p:nvSpPr>
          <p:cNvPr id="47" name="Espace réservé du texte 28">
            <a:extLst>
              <a:ext uri="{FF2B5EF4-FFF2-40B4-BE49-F238E27FC236}">
                <a16:creationId xmlns:a16="http://schemas.microsoft.com/office/drawing/2014/main" xmlns="" id="{3E3BFFF0-114B-6D42-B5E0-8020AC2E26BF}"/>
              </a:ext>
            </a:extLst>
          </p:cNvPr>
          <p:cNvSpPr>
            <a:spLocks noGrp="1"/>
          </p:cNvSpPr>
          <p:nvPr>
            <p:ph type="body" sz="quarter" idx="42" hasCustomPrompt="1"/>
          </p:nvPr>
        </p:nvSpPr>
        <p:spPr>
          <a:xfrm>
            <a:off x="3549397" y="5429608"/>
            <a:ext cx="2281237" cy="347662"/>
          </a:xfrm>
        </p:spPr>
        <p:txBody>
          <a:bodyPr lIns="0" tIns="0" rIns="0" bIns="0" rtlCol="0">
            <a:noAutofit/>
          </a:bodyPr>
          <a:lstStyle>
            <a:lvl1pPr marL="0" indent="0" algn="l">
              <a:lnSpc>
                <a:spcPct val="100000"/>
              </a:lnSpc>
              <a:spcBef>
                <a:spcPts val="0"/>
              </a:spcBef>
              <a:buNone/>
              <a:defRPr sz="1400" b="0" spc="20" baseline="0">
                <a:solidFill>
                  <a:schemeClr val="tx1"/>
                </a:solidFill>
                <a:latin typeface="+mn-lt"/>
              </a:defRPr>
            </a:lvl1pPr>
          </a:lstStyle>
          <a:p>
            <a:pPr lvl="0" rtl="0"/>
            <a:r>
              <a:rPr lang="fr-FR" noProof="0"/>
              <a:t>Titre</a:t>
            </a:r>
          </a:p>
        </p:txBody>
      </p:sp>
      <p:sp>
        <p:nvSpPr>
          <p:cNvPr id="48" name="Espace réservé d’image 23">
            <a:extLst>
              <a:ext uri="{FF2B5EF4-FFF2-40B4-BE49-F238E27FC236}">
                <a16:creationId xmlns:a16="http://schemas.microsoft.com/office/drawing/2014/main" xmlns="" id="{EB4488EE-E854-724E-95AE-B9943EE249EA}"/>
              </a:ext>
            </a:extLst>
          </p:cNvPr>
          <p:cNvSpPr>
            <a:spLocks noGrp="1"/>
          </p:cNvSpPr>
          <p:nvPr>
            <p:ph type="pic" sz="quarter" idx="43"/>
          </p:nvPr>
        </p:nvSpPr>
        <p:spPr>
          <a:xfrm>
            <a:off x="6348367" y="4118551"/>
            <a:ext cx="904987" cy="905641"/>
          </a:xfrm>
        </p:spPr>
        <p:txBody>
          <a:bodyPr rtlCol="0">
            <a:noAutofit/>
          </a:bodyPr>
          <a:lstStyle>
            <a:lvl1pPr marL="0" indent="0">
              <a:buNone/>
              <a:defRPr sz="1400">
                <a:solidFill>
                  <a:schemeClr val="tx1"/>
                </a:solidFill>
              </a:defRPr>
            </a:lvl1pPr>
          </a:lstStyle>
          <a:p>
            <a:pPr rtl="0"/>
            <a:r>
              <a:rPr lang="fr-FR" noProof="0"/>
              <a:t>Cliquez sur l'icône pour ajouter une image</a:t>
            </a:r>
          </a:p>
        </p:txBody>
      </p:sp>
      <p:sp>
        <p:nvSpPr>
          <p:cNvPr id="49" name="Espace réservé du texte 28">
            <a:extLst>
              <a:ext uri="{FF2B5EF4-FFF2-40B4-BE49-F238E27FC236}">
                <a16:creationId xmlns:a16="http://schemas.microsoft.com/office/drawing/2014/main" xmlns="" id="{C5551B4D-583E-D644-9069-EC096CE76F50}"/>
              </a:ext>
            </a:extLst>
          </p:cNvPr>
          <p:cNvSpPr>
            <a:spLocks noGrp="1"/>
          </p:cNvSpPr>
          <p:nvPr>
            <p:ph type="body" sz="quarter" idx="44" hasCustomPrompt="1"/>
          </p:nvPr>
        </p:nvSpPr>
        <p:spPr>
          <a:xfrm>
            <a:off x="6348368" y="5044362"/>
            <a:ext cx="2281237" cy="347662"/>
          </a:xfrm>
        </p:spPr>
        <p:txBody>
          <a:bodyPr lIns="0" tIns="0" rIns="0" bIns="0" rtlCol="0" anchor="b" anchorCtr="0">
            <a:noAutofit/>
          </a:bodyPr>
          <a:lstStyle>
            <a:lvl1pPr marL="0" indent="0" algn="l">
              <a:lnSpc>
                <a:spcPct val="100000"/>
              </a:lnSpc>
              <a:spcBef>
                <a:spcPts val="0"/>
              </a:spcBef>
              <a:buNone/>
              <a:defRPr sz="1800" b="1" spc="20" baseline="0">
                <a:solidFill>
                  <a:schemeClr val="tx1"/>
                </a:solidFill>
                <a:latin typeface="+mn-lt"/>
              </a:defRPr>
            </a:lvl1pPr>
          </a:lstStyle>
          <a:p>
            <a:pPr lvl="0" rtl="0"/>
            <a:r>
              <a:rPr lang="fr-FR" noProof="0"/>
              <a:t>Nom</a:t>
            </a:r>
          </a:p>
        </p:txBody>
      </p:sp>
      <p:sp>
        <p:nvSpPr>
          <p:cNvPr id="50" name="Espace réservé du texte 28">
            <a:extLst>
              <a:ext uri="{FF2B5EF4-FFF2-40B4-BE49-F238E27FC236}">
                <a16:creationId xmlns:a16="http://schemas.microsoft.com/office/drawing/2014/main" xmlns="" id="{E30C4783-1643-2243-BB4F-E99E04D9216B}"/>
              </a:ext>
            </a:extLst>
          </p:cNvPr>
          <p:cNvSpPr>
            <a:spLocks noGrp="1"/>
          </p:cNvSpPr>
          <p:nvPr>
            <p:ph type="body" sz="quarter" idx="45" hasCustomPrompt="1"/>
          </p:nvPr>
        </p:nvSpPr>
        <p:spPr>
          <a:xfrm>
            <a:off x="6348367" y="5429608"/>
            <a:ext cx="2281237" cy="347662"/>
          </a:xfrm>
        </p:spPr>
        <p:txBody>
          <a:bodyPr lIns="0" tIns="0" rIns="0" bIns="0" rtlCol="0">
            <a:noAutofit/>
          </a:bodyPr>
          <a:lstStyle>
            <a:lvl1pPr marL="0" indent="0" algn="l">
              <a:lnSpc>
                <a:spcPct val="100000"/>
              </a:lnSpc>
              <a:spcBef>
                <a:spcPts val="0"/>
              </a:spcBef>
              <a:buNone/>
              <a:defRPr sz="1400" b="0" spc="20" baseline="0">
                <a:solidFill>
                  <a:schemeClr val="tx1"/>
                </a:solidFill>
                <a:latin typeface="+mn-lt"/>
              </a:defRPr>
            </a:lvl1pPr>
          </a:lstStyle>
          <a:p>
            <a:pPr lvl="0" rtl="0"/>
            <a:r>
              <a:rPr lang="fr-FR" noProof="0"/>
              <a:t>Titre</a:t>
            </a:r>
          </a:p>
        </p:txBody>
      </p:sp>
      <p:sp>
        <p:nvSpPr>
          <p:cNvPr id="51" name="Espace réservé d’image 23">
            <a:extLst>
              <a:ext uri="{FF2B5EF4-FFF2-40B4-BE49-F238E27FC236}">
                <a16:creationId xmlns:a16="http://schemas.microsoft.com/office/drawing/2014/main" xmlns="" id="{7BBADCE0-02E8-3249-8CBA-17D3783DFE70}"/>
              </a:ext>
            </a:extLst>
          </p:cNvPr>
          <p:cNvSpPr>
            <a:spLocks noGrp="1"/>
          </p:cNvSpPr>
          <p:nvPr>
            <p:ph type="pic" sz="quarter" idx="46"/>
          </p:nvPr>
        </p:nvSpPr>
        <p:spPr>
          <a:xfrm>
            <a:off x="9147335" y="4118551"/>
            <a:ext cx="904987" cy="905641"/>
          </a:xfrm>
        </p:spPr>
        <p:txBody>
          <a:bodyPr rtlCol="0">
            <a:noAutofit/>
          </a:bodyPr>
          <a:lstStyle>
            <a:lvl1pPr marL="0" indent="0">
              <a:buNone/>
              <a:defRPr sz="1400">
                <a:solidFill>
                  <a:schemeClr val="tx1"/>
                </a:solidFill>
              </a:defRPr>
            </a:lvl1pPr>
          </a:lstStyle>
          <a:p>
            <a:pPr rtl="0"/>
            <a:r>
              <a:rPr lang="fr-FR" noProof="0"/>
              <a:t>Cliquez sur l'icône pour ajouter une image</a:t>
            </a:r>
          </a:p>
        </p:txBody>
      </p:sp>
      <p:sp>
        <p:nvSpPr>
          <p:cNvPr id="52" name="Espace réservé du texte 28">
            <a:extLst>
              <a:ext uri="{FF2B5EF4-FFF2-40B4-BE49-F238E27FC236}">
                <a16:creationId xmlns:a16="http://schemas.microsoft.com/office/drawing/2014/main" xmlns="" id="{8D294C40-97E4-FF4F-8A02-10FC7D0EE8B0}"/>
              </a:ext>
            </a:extLst>
          </p:cNvPr>
          <p:cNvSpPr>
            <a:spLocks noGrp="1"/>
          </p:cNvSpPr>
          <p:nvPr>
            <p:ph type="body" sz="quarter" idx="47" hasCustomPrompt="1"/>
          </p:nvPr>
        </p:nvSpPr>
        <p:spPr>
          <a:xfrm>
            <a:off x="9147336" y="5044362"/>
            <a:ext cx="2281237" cy="347662"/>
          </a:xfrm>
        </p:spPr>
        <p:txBody>
          <a:bodyPr lIns="0" tIns="0" rIns="0" bIns="0" rtlCol="0" anchor="b" anchorCtr="0">
            <a:noAutofit/>
          </a:bodyPr>
          <a:lstStyle>
            <a:lvl1pPr marL="0" indent="0" algn="l">
              <a:lnSpc>
                <a:spcPct val="100000"/>
              </a:lnSpc>
              <a:spcBef>
                <a:spcPts val="0"/>
              </a:spcBef>
              <a:buNone/>
              <a:defRPr sz="1800" b="1" spc="20" baseline="0">
                <a:solidFill>
                  <a:schemeClr val="tx1"/>
                </a:solidFill>
                <a:latin typeface="+mn-lt"/>
              </a:defRPr>
            </a:lvl1pPr>
          </a:lstStyle>
          <a:p>
            <a:pPr lvl="0" rtl="0"/>
            <a:r>
              <a:rPr lang="fr-FR" noProof="0"/>
              <a:t>Nom</a:t>
            </a:r>
          </a:p>
        </p:txBody>
      </p:sp>
      <p:sp>
        <p:nvSpPr>
          <p:cNvPr id="53" name="Espace réservé du texte 28">
            <a:extLst>
              <a:ext uri="{FF2B5EF4-FFF2-40B4-BE49-F238E27FC236}">
                <a16:creationId xmlns:a16="http://schemas.microsoft.com/office/drawing/2014/main" xmlns="" id="{8B38241F-01B5-574C-A827-67C6352C463C}"/>
              </a:ext>
            </a:extLst>
          </p:cNvPr>
          <p:cNvSpPr>
            <a:spLocks noGrp="1"/>
          </p:cNvSpPr>
          <p:nvPr>
            <p:ph type="body" sz="quarter" idx="48" hasCustomPrompt="1"/>
          </p:nvPr>
        </p:nvSpPr>
        <p:spPr>
          <a:xfrm>
            <a:off x="9147335" y="5429608"/>
            <a:ext cx="2281237" cy="347662"/>
          </a:xfrm>
        </p:spPr>
        <p:txBody>
          <a:bodyPr lIns="0" tIns="0" rIns="0" bIns="0" rtlCol="0">
            <a:noAutofit/>
          </a:bodyPr>
          <a:lstStyle>
            <a:lvl1pPr marL="0" indent="0" algn="l">
              <a:lnSpc>
                <a:spcPct val="100000"/>
              </a:lnSpc>
              <a:spcBef>
                <a:spcPts val="0"/>
              </a:spcBef>
              <a:buNone/>
              <a:defRPr sz="1400" b="0" spc="20" baseline="0">
                <a:solidFill>
                  <a:schemeClr val="tx1"/>
                </a:solidFill>
                <a:latin typeface="+mn-lt"/>
              </a:defRPr>
            </a:lvl1pPr>
          </a:lstStyle>
          <a:p>
            <a:pPr lvl="0" rtl="0"/>
            <a:r>
              <a:rPr lang="fr-FR" noProof="0"/>
              <a:t>Titre</a:t>
            </a:r>
          </a:p>
        </p:txBody>
      </p:sp>
      <p:sp>
        <p:nvSpPr>
          <p:cNvPr id="18" name="Espace réservé de la date 17">
            <a:extLst>
              <a:ext uri="{FF2B5EF4-FFF2-40B4-BE49-F238E27FC236}">
                <a16:creationId xmlns:a16="http://schemas.microsoft.com/office/drawing/2014/main" xmlns="" id="{30445668-2DC5-E84C-8B16-922BC95F13F2}"/>
              </a:ext>
            </a:extLst>
          </p:cNvPr>
          <p:cNvSpPr>
            <a:spLocks noGrp="1"/>
          </p:cNvSpPr>
          <p:nvPr>
            <p:ph type="dt" sz="half" idx="25"/>
          </p:nvPr>
        </p:nvSpPr>
        <p:spPr/>
        <p:txBody>
          <a:bodyPr rtlCol="0">
            <a:noAutofit/>
          </a:bodyPr>
          <a:lstStyle>
            <a:lvl1pPr>
              <a:defRPr>
                <a:solidFill>
                  <a:schemeClr val="accent3"/>
                </a:solidFill>
                <a:latin typeface="+mn-lt"/>
              </a:defRPr>
            </a:lvl1pPr>
          </a:lstStyle>
          <a:p>
            <a:pPr rtl="0"/>
            <a:fld id="{53B7D8DC-BA38-4AD6-8FBC-D5D31ADE97A1}" type="datetime1">
              <a:rPr lang="fr-FR" noProof="0" smtClean="0"/>
              <a:t>23/06/2023</a:t>
            </a:fld>
            <a:endParaRPr lang="fr-FR" noProof="0"/>
          </a:p>
        </p:txBody>
      </p:sp>
      <p:sp>
        <p:nvSpPr>
          <p:cNvPr id="22" name="Espace réservé du pied de page 21">
            <a:extLst>
              <a:ext uri="{FF2B5EF4-FFF2-40B4-BE49-F238E27FC236}">
                <a16:creationId xmlns:a16="http://schemas.microsoft.com/office/drawing/2014/main" xmlns="" id="{D9227732-A878-814C-8621-64ED1B2CCF9F}"/>
              </a:ext>
            </a:extLst>
          </p:cNvPr>
          <p:cNvSpPr>
            <a:spLocks noGrp="1"/>
          </p:cNvSpPr>
          <p:nvPr>
            <p:ph type="ftr" sz="quarter" idx="26"/>
          </p:nvPr>
        </p:nvSpPr>
        <p:spPr/>
        <p:txBody>
          <a:bodyPr rtlCol="0">
            <a:noAutofit/>
          </a:bodyPr>
          <a:lstStyle>
            <a:lvl1pPr>
              <a:defRPr>
                <a:solidFill>
                  <a:schemeClr val="accent3"/>
                </a:solidFill>
                <a:latin typeface="+mn-lt"/>
              </a:defRPr>
            </a:lvl1pPr>
          </a:lstStyle>
          <a:p>
            <a:pPr rtl="0"/>
            <a:r>
              <a:rPr lang="fr-FR" noProof="0"/>
              <a:t>TITRE DE LA PRÉSENTATION</a:t>
            </a:r>
          </a:p>
        </p:txBody>
      </p:sp>
      <p:sp>
        <p:nvSpPr>
          <p:cNvPr id="23" name="Espace réservé du numéro de diapositive 22">
            <a:extLst>
              <a:ext uri="{FF2B5EF4-FFF2-40B4-BE49-F238E27FC236}">
                <a16:creationId xmlns:a16="http://schemas.microsoft.com/office/drawing/2014/main" xmlns="" id="{CE9F02AC-6DFB-0C47-BC8E-4B0594007F33}"/>
              </a:ext>
            </a:extLst>
          </p:cNvPr>
          <p:cNvSpPr>
            <a:spLocks noGrp="1"/>
          </p:cNvSpPr>
          <p:nvPr>
            <p:ph type="sldNum" sz="quarter" idx="27"/>
          </p:nvPr>
        </p:nvSpPr>
        <p:spPr/>
        <p:txBody>
          <a:bodyPr rtlCol="0">
            <a:noAutofit/>
          </a:bodyPr>
          <a:lstStyle>
            <a:lvl1pPr>
              <a:defRPr>
                <a:solidFill>
                  <a:schemeClr val="accent3"/>
                </a:solidFill>
                <a:latin typeface="+mn-lt"/>
              </a:defRPr>
            </a:lvl1pPr>
          </a:lstStyle>
          <a:p>
            <a:pPr rtl="0"/>
            <a:fld id="{294A09A9-5501-47C1-A89A-A340965A2BE2}" type="slidenum">
              <a:rPr lang="fr-FR" noProof="0" smtClean="0"/>
              <a:pPr/>
              <a:t>‹N°›</a:t>
            </a:fld>
            <a:endParaRPr lang="fr-FR" noProof="0"/>
          </a:p>
        </p:txBody>
      </p:sp>
    </p:spTree>
    <p:extLst>
      <p:ext uri="{BB962C8B-B14F-4D97-AF65-F5344CB8AC3E}">
        <p14:creationId xmlns:p14="http://schemas.microsoft.com/office/powerpoint/2010/main" val="20057219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pPr rtl="0"/>
            <a:fld id="{07AF9A90-5E07-48D1-8806-2579153227E5}" type="datetime1">
              <a:rPr lang="fr-FR" noProof="0" smtClean="0"/>
              <a:t>23/06/2023</a:t>
            </a:fld>
            <a:endParaRPr lang="fr-FR" noProof="0"/>
          </a:p>
        </p:txBody>
      </p:sp>
      <p:sp>
        <p:nvSpPr>
          <p:cNvPr id="5" name="Footer Placeholder 4"/>
          <p:cNvSpPr>
            <a:spLocks noGrp="1"/>
          </p:cNvSpPr>
          <p:nvPr>
            <p:ph type="ftr" sz="quarter" idx="11"/>
          </p:nvPr>
        </p:nvSpPr>
        <p:spPr/>
        <p:txBody>
          <a:bodyPr/>
          <a:lstStyle/>
          <a:p>
            <a:pPr rtl="0"/>
            <a:r>
              <a:rPr lang="fr-FR" noProof="0"/>
              <a:t>TITRE DE LA PRÉSENTATION</a:t>
            </a:r>
          </a:p>
        </p:txBody>
      </p:sp>
      <p:sp>
        <p:nvSpPr>
          <p:cNvPr id="6" name="Slide Number Placeholder 5"/>
          <p:cNvSpPr>
            <a:spLocks noGrp="1"/>
          </p:cNvSpPr>
          <p:nvPr>
            <p:ph type="sldNum" sz="quarter" idx="12"/>
          </p:nvPr>
        </p:nvSpPr>
        <p:spPr/>
        <p:txBody>
          <a:bodyPr/>
          <a:lstStyle/>
          <a:p>
            <a:pPr rtl="0"/>
            <a:fld id="{294A09A9-5501-47C1-A89A-A340965A2BE2}" type="slidenum">
              <a:rPr lang="fr-FR" noProof="0" smtClean="0"/>
              <a:pPr/>
              <a:t>‹N°›</a:t>
            </a:fld>
            <a:endParaRPr lang="fr-FR" noProof="0"/>
          </a:p>
        </p:txBody>
      </p:sp>
      <p:sp>
        <p:nvSpPr>
          <p:cNvPr id="7" name="Forme libre 3">
            <a:extLst>
              <a:ext uri="{FF2B5EF4-FFF2-40B4-BE49-F238E27FC236}">
                <a16:creationId xmlns:a16="http://schemas.microsoft.com/office/drawing/2014/main" xmlns="" id="{D047CDC2-3228-AF90-D631-14A3B840B2DC}"/>
              </a:ext>
            </a:extLst>
          </p:cNvPr>
          <p:cNvSpPr/>
          <p:nvPr userDrawn="1"/>
        </p:nvSpPr>
        <p:spPr>
          <a:xfrm flipH="1">
            <a:off x="8580896" y="1"/>
            <a:ext cx="3611104" cy="3611104"/>
          </a:xfrm>
          <a:custGeom>
            <a:avLst/>
            <a:gdLst>
              <a:gd name="connsiteX0" fmla="*/ 0 w 1167493"/>
              <a:gd name="connsiteY0" fmla="*/ 0 h 1167493"/>
              <a:gd name="connsiteX1" fmla="*/ 1167493 w 1167493"/>
              <a:gd name="connsiteY1" fmla="*/ 0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lnTo>
                  <a:pt x="1167493" y="0"/>
                </a:lnTo>
                <a:cubicBezTo>
                  <a:pt x="522704" y="0"/>
                  <a:pt x="0" y="522704"/>
                  <a:pt x="0" y="1167493"/>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fr-FR" noProof="0"/>
          </a:p>
        </p:txBody>
      </p:sp>
      <p:sp>
        <p:nvSpPr>
          <p:cNvPr id="8" name="Forme libre 4">
            <a:extLst>
              <a:ext uri="{FF2B5EF4-FFF2-40B4-BE49-F238E27FC236}">
                <a16:creationId xmlns:a16="http://schemas.microsoft.com/office/drawing/2014/main" xmlns="" id="{DAFBAAC8-8941-E8A4-1149-D524400405BC}"/>
              </a:ext>
            </a:extLst>
          </p:cNvPr>
          <p:cNvSpPr/>
          <p:nvPr userDrawn="1"/>
        </p:nvSpPr>
        <p:spPr>
          <a:xfrm flipH="1">
            <a:off x="8580896" y="3246896"/>
            <a:ext cx="3611104" cy="3611104"/>
          </a:xfrm>
          <a:custGeom>
            <a:avLst/>
            <a:gdLst>
              <a:gd name="connsiteX0" fmla="*/ 0 w 1167493"/>
              <a:gd name="connsiteY0" fmla="*/ 0 h 1167493"/>
              <a:gd name="connsiteX1" fmla="*/ 1167493 w 1167493"/>
              <a:gd name="connsiteY1" fmla="*/ 1167493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cubicBezTo>
                  <a:pt x="0" y="644789"/>
                  <a:pt x="522704" y="1167493"/>
                  <a:pt x="1167493" y="1167493"/>
                </a:cubicBezTo>
                <a:lnTo>
                  <a:pt x="0" y="1167493"/>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fr-FR" noProof="0">
              <a:latin typeface="+mn-lt"/>
            </a:endParaRPr>
          </a:p>
        </p:txBody>
      </p:sp>
      <p:sp>
        <p:nvSpPr>
          <p:cNvPr id="9" name="Forme libre 5">
            <a:extLst>
              <a:ext uri="{FF2B5EF4-FFF2-40B4-BE49-F238E27FC236}">
                <a16:creationId xmlns:a16="http://schemas.microsoft.com/office/drawing/2014/main" xmlns="" id="{28BFBF38-D9CD-2CBC-420D-5D40A714D518}"/>
              </a:ext>
            </a:extLst>
          </p:cNvPr>
          <p:cNvSpPr/>
          <p:nvPr userDrawn="1"/>
        </p:nvSpPr>
        <p:spPr>
          <a:xfrm>
            <a:off x="1" y="0"/>
            <a:ext cx="933856" cy="933856"/>
          </a:xfrm>
          <a:custGeom>
            <a:avLst/>
            <a:gdLst>
              <a:gd name="connsiteX0" fmla="*/ 0 w 862693"/>
              <a:gd name="connsiteY0" fmla="*/ 0 h 862693"/>
              <a:gd name="connsiteX1" fmla="*/ 862693 w 862693"/>
              <a:gd name="connsiteY1" fmla="*/ 0 h 862693"/>
              <a:gd name="connsiteX2" fmla="*/ 0 w 862693"/>
              <a:gd name="connsiteY2" fmla="*/ 862693 h 862693"/>
              <a:gd name="connsiteX3" fmla="*/ 0 w 862693"/>
              <a:gd name="connsiteY3" fmla="*/ 0 h 862693"/>
            </a:gdLst>
            <a:ahLst/>
            <a:cxnLst>
              <a:cxn ang="0">
                <a:pos x="connsiteX0" y="connsiteY0"/>
              </a:cxn>
              <a:cxn ang="0">
                <a:pos x="connsiteX1" y="connsiteY1"/>
              </a:cxn>
              <a:cxn ang="0">
                <a:pos x="connsiteX2" y="connsiteY2"/>
              </a:cxn>
              <a:cxn ang="0">
                <a:pos x="connsiteX3" y="connsiteY3"/>
              </a:cxn>
            </a:cxnLst>
            <a:rect l="l" t="t" r="r" b="b"/>
            <a:pathLst>
              <a:path w="862693" h="862693">
                <a:moveTo>
                  <a:pt x="0" y="0"/>
                </a:moveTo>
                <a:lnTo>
                  <a:pt x="862693" y="0"/>
                </a:lnTo>
                <a:cubicBezTo>
                  <a:pt x="862693" y="476453"/>
                  <a:pt x="476452" y="862693"/>
                  <a:pt x="0" y="862693"/>
                </a:cubicBez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fr-FR" noProof="0"/>
          </a:p>
        </p:txBody>
      </p:sp>
      <p:grpSp>
        <p:nvGrpSpPr>
          <p:cNvPr id="10" name="Groupe 9">
            <a:extLst>
              <a:ext uri="{FF2B5EF4-FFF2-40B4-BE49-F238E27FC236}">
                <a16:creationId xmlns:a16="http://schemas.microsoft.com/office/drawing/2014/main" xmlns="" id="{3EAED1C2-2D69-D0C1-C72B-A5FE06F75472}"/>
              </a:ext>
            </a:extLst>
          </p:cNvPr>
          <p:cNvGrpSpPr/>
          <p:nvPr userDrawn="1"/>
        </p:nvGrpSpPr>
        <p:grpSpPr>
          <a:xfrm>
            <a:off x="8082092" y="5590903"/>
            <a:ext cx="1572380" cy="1267097"/>
            <a:chOff x="7413403" y="4976359"/>
            <a:chExt cx="2334986" cy="1881641"/>
          </a:xfrm>
        </p:grpSpPr>
        <p:sp>
          <p:nvSpPr>
            <p:cNvPr id="11" name="Forme libre 6">
              <a:extLst>
                <a:ext uri="{FF2B5EF4-FFF2-40B4-BE49-F238E27FC236}">
                  <a16:creationId xmlns:a16="http://schemas.microsoft.com/office/drawing/2014/main" xmlns="" id="{C15EC54D-9160-A385-F8BA-01ABE4043A5B}"/>
                </a:ext>
              </a:extLst>
            </p:cNvPr>
            <p:cNvSpPr/>
            <p:nvPr userDrawn="1"/>
          </p:nvSpPr>
          <p:spPr>
            <a:xfrm rot="5400000" flipH="1" flipV="1">
              <a:off x="8223822" y="5333433"/>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fr-FR" noProof="0">
                <a:latin typeface="+mn-lt"/>
              </a:endParaRPr>
            </a:p>
          </p:txBody>
        </p:sp>
        <p:sp>
          <p:nvSpPr>
            <p:cNvPr id="12" name="Forme libre 7">
              <a:extLst>
                <a:ext uri="{FF2B5EF4-FFF2-40B4-BE49-F238E27FC236}">
                  <a16:creationId xmlns:a16="http://schemas.microsoft.com/office/drawing/2014/main" xmlns="" id="{231A41E5-46F8-B638-B967-4C30EDF0E441}"/>
                </a:ext>
              </a:extLst>
            </p:cNvPr>
            <p:cNvSpPr/>
            <p:nvPr userDrawn="1"/>
          </p:nvSpPr>
          <p:spPr>
            <a:xfrm rot="16200000" flipV="1">
              <a:off x="7056329" y="5333433"/>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fr-FR" noProof="0">
                <a:latin typeface="+mn-lt"/>
              </a:endParaRPr>
            </a:p>
          </p:txBody>
        </p:sp>
      </p:grpSp>
    </p:spTree>
    <p:extLst>
      <p:ext uri="{BB962C8B-B14F-4D97-AF65-F5344CB8AC3E}">
        <p14:creationId xmlns:p14="http://schemas.microsoft.com/office/powerpoint/2010/main" val="29101262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fr-FR"/>
              <a:t>Modifiez le style du titre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pPr rtl="0"/>
            <a:fld id="{5B4D9DF8-12BE-4A2E-BA80-679F51D4E144}" type="datetime1">
              <a:rPr lang="fr-FR" noProof="0" smtClean="0"/>
              <a:t>23/06/2023</a:t>
            </a:fld>
            <a:endParaRPr lang="fr-FR" noProof="0"/>
          </a:p>
        </p:txBody>
      </p:sp>
      <p:sp>
        <p:nvSpPr>
          <p:cNvPr id="5" name="Footer Placeholder 4"/>
          <p:cNvSpPr>
            <a:spLocks noGrp="1"/>
          </p:cNvSpPr>
          <p:nvPr>
            <p:ph type="ftr" sz="quarter" idx="11"/>
          </p:nvPr>
        </p:nvSpPr>
        <p:spPr/>
        <p:txBody>
          <a:bodyPr/>
          <a:lstStyle/>
          <a:p>
            <a:pPr rtl="0"/>
            <a:r>
              <a:rPr lang="fr-FR" noProof="0"/>
              <a:t>TITRE DE LA PRÉSENTATION</a:t>
            </a:r>
          </a:p>
        </p:txBody>
      </p:sp>
      <p:sp>
        <p:nvSpPr>
          <p:cNvPr id="6" name="Slide Number Placeholder 5"/>
          <p:cNvSpPr>
            <a:spLocks noGrp="1"/>
          </p:cNvSpPr>
          <p:nvPr>
            <p:ph type="sldNum" sz="quarter" idx="12"/>
          </p:nvPr>
        </p:nvSpPr>
        <p:spPr/>
        <p:txBody>
          <a:bodyPr/>
          <a:lstStyle/>
          <a:p>
            <a:pPr rtl="0"/>
            <a:fld id="{294A09A9-5501-47C1-A89A-A340965A2BE2}" type="slidenum">
              <a:rPr lang="fr-FR" noProof="0" smtClean="0"/>
              <a:pPr/>
              <a:t>‹N°›</a:t>
            </a:fld>
            <a:endParaRPr lang="fr-FR" noProof="0"/>
          </a:p>
        </p:txBody>
      </p:sp>
    </p:spTree>
    <p:extLst>
      <p:ext uri="{BB962C8B-B14F-4D97-AF65-F5344CB8AC3E}">
        <p14:creationId xmlns:p14="http://schemas.microsoft.com/office/powerpoint/2010/main" val="2273262155"/>
      </p:ext>
    </p:extLst>
  </p:cSld>
  <p:clrMapOvr>
    <a:masterClrMapping/>
  </p:clrMapOvr>
  <p:hf hd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pPr rtl="0"/>
            <a:fld id="{5B4D9DF8-12BE-4A2E-BA80-679F51D4E144}" type="datetime1">
              <a:rPr lang="fr-FR" noProof="0" smtClean="0"/>
              <a:t>23/06/2023</a:t>
            </a:fld>
            <a:endParaRPr lang="fr-FR" noProof="0"/>
          </a:p>
        </p:txBody>
      </p:sp>
      <p:sp>
        <p:nvSpPr>
          <p:cNvPr id="6" name="Footer Placeholder 5"/>
          <p:cNvSpPr>
            <a:spLocks noGrp="1"/>
          </p:cNvSpPr>
          <p:nvPr>
            <p:ph type="ftr" sz="quarter" idx="11"/>
          </p:nvPr>
        </p:nvSpPr>
        <p:spPr/>
        <p:txBody>
          <a:bodyPr/>
          <a:lstStyle/>
          <a:p>
            <a:pPr rtl="0"/>
            <a:r>
              <a:rPr lang="fr-FR" noProof="0"/>
              <a:t>TITRE DE LA PRÉSENTATION</a:t>
            </a:r>
          </a:p>
        </p:txBody>
      </p:sp>
      <p:sp>
        <p:nvSpPr>
          <p:cNvPr id="7" name="Slide Number Placeholder 6"/>
          <p:cNvSpPr>
            <a:spLocks noGrp="1"/>
          </p:cNvSpPr>
          <p:nvPr>
            <p:ph type="sldNum" sz="quarter" idx="12"/>
          </p:nvPr>
        </p:nvSpPr>
        <p:spPr/>
        <p:txBody>
          <a:bodyPr/>
          <a:lstStyle/>
          <a:p>
            <a:pPr rtl="0"/>
            <a:fld id="{294A09A9-5501-47C1-A89A-A340965A2BE2}" type="slidenum">
              <a:rPr lang="fr-FR" noProof="0" smtClean="0"/>
              <a:pPr/>
              <a:t>‹N°›</a:t>
            </a:fld>
            <a:endParaRPr lang="fr-FR" noProof="0"/>
          </a:p>
        </p:txBody>
      </p:sp>
    </p:spTree>
    <p:extLst>
      <p:ext uri="{BB962C8B-B14F-4D97-AF65-F5344CB8AC3E}">
        <p14:creationId xmlns:p14="http://schemas.microsoft.com/office/powerpoint/2010/main" val="3773243236"/>
      </p:ext>
    </p:extLst>
  </p:cSld>
  <p:clrMapOvr>
    <a:masterClrMapping/>
  </p:clrMapOvr>
  <p:hf hd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fr-FR"/>
              <a:t>Modifiez le style du titre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pPr rtl="0"/>
            <a:fld id="{5B4D9DF8-12BE-4A2E-BA80-679F51D4E144}" type="datetime1">
              <a:rPr lang="fr-FR" noProof="0" smtClean="0"/>
              <a:t>23/06/2023</a:t>
            </a:fld>
            <a:endParaRPr lang="fr-FR" noProof="0"/>
          </a:p>
        </p:txBody>
      </p:sp>
      <p:sp>
        <p:nvSpPr>
          <p:cNvPr id="8" name="Footer Placeholder 7"/>
          <p:cNvSpPr>
            <a:spLocks noGrp="1"/>
          </p:cNvSpPr>
          <p:nvPr>
            <p:ph type="ftr" sz="quarter" idx="11"/>
          </p:nvPr>
        </p:nvSpPr>
        <p:spPr/>
        <p:txBody>
          <a:bodyPr/>
          <a:lstStyle/>
          <a:p>
            <a:pPr rtl="0"/>
            <a:r>
              <a:rPr lang="fr-FR" noProof="0"/>
              <a:t>TITRE DE LA PRÉSENTATION</a:t>
            </a:r>
          </a:p>
        </p:txBody>
      </p:sp>
      <p:sp>
        <p:nvSpPr>
          <p:cNvPr id="9" name="Slide Number Placeholder 8"/>
          <p:cNvSpPr>
            <a:spLocks noGrp="1"/>
          </p:cNvSpPr>
          <p:nvPr>
            <p:ph type="sldNum" sz="quarter" idx="12"/>
          </p:nvPr>
        </p:nvSpPr>
        <p:spPr/>
        <p:txBody>
          <a:bodyPr/>
          <a:lstStyle/>
          <a:p>
            <a:pPr rtl="0"/>
            <a:fld id="{294A09A9-5501-47C1-A89A-A340965A2BE2}" type="slidenum">
              <a:rPr lang="fr-FR" noProof="0" smtClean="0"/>
              <a:pPr/>
              <a:t>‹N°›</a:t>
            </a:fld>
            <a:endParaRPr lang="fr-FR" noProof="0"/>
          </a:p>
        </p:txBody>
      </p:sp>
    </p:spTree>
    <p:extLst>
      <p:ext uri="{BB962C8B-B14F-4D97-AF65-F5344CB8AC3E}">
        <p14:creationId xmlns:p14="http://schemas.microsoft.com/office/powerpoint/2010/main" val="133317606"/>
      </p:ext>
    </p:extLst>
  </p:cSld>
  <p:clrMapOvr>
    <a:masterClrMapping/>
  </p:clrMapOvr>
  <p:hf hd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pPr rtl="0"/>
            <a:fld id="{5B4D9DF8-12BE-4A2E-BA80-679F51D4E144}" type="datetime1">
              <a:rPr lang="fr-FR" noProof="0" smtClean="0"/>
              <a:t>23/06/2023</a:t>
            </a:fld>
            <a:endParaRPr lang="fr-FR" noProof="0"/>
          </a:p>
        </p:txBody>
      </p:sp>
      <p:sp>
        <p:nvSpPr>
          <p:cNvPr id="4" name="Footer Placeholder 3"/>
          <p:cNvSpPr>
            <a:spLocks noGrp="1"/>
          </p:cNvSpPr>
          <p:nvPr>
            <p:ph type="ftr" sz="quarter" idx="11"/>
          </p:nvPr>
        </p:nvSpPr>
        <p:spPr/>
        <p:txBody>
          <a:bodyPr/>
          <a:lstStyle/>
          <a:p>
            <a:pPr rtl="0"/>
            <a:r>
              <a:rPr lang="fr-FR" noProof="0"/>
              <a:t>TITRE DE LA PRÉSENTATION</a:t>
            </a:r>
          </a:p>
        </p:txBody>
      </p:sp>
      <p:sp>
        <p:nvSpPr>
          <p:cNvPr id="5" name="Slide Number Placeholder 4"/>
          <p:cNvSpPr>
            <a:spLocks noGrp="1"/>
          </p:cNvSpPr>
          <p:nvPr>
            <p:ph type="sldNum" sz="quarter" idx="12"/>
          </p:nvPr>
        </p:nvSpPr>
        <p:spPr/>
        <p:txBody>
          <a:bodyPr/>
          <a:lstStyle/>
          <a:p>
            <a:pPr rtl="0"/>
            <a:fld id="{294A09A9-5501-47C1-A89A-A340965A2BE2}" type="slidenum">
              <a:rPr lang="fr-FR" noProof="0" smtClean="0"/>
              <a:pPr/>
              <a:t>‹N°›</a:t>
            </a:fld>
            <a:endParaRPr lang="fr-FR" noProof="0"/>
          </a:p>
        </p:txBody>
      </p:sp>
    </p:spTree>
    <p:extLst>
      <p:ext uri="{BB962C8B-B14F-4D97-AF65-F5344CB8AC3E}">
        <p14:creationId xmlns:p14="http://schemas.microsoft.com/office/powerpoint/2010/main" val="387998880"/>
      </p:ext>
    </p:extLst>
  </p:cSld>
  <p:clrMapOvr>
    <a:masterClrMapping/>
  </p:clrMapOvr>
  <p:hf hd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rtl="0"/>
            <a:fld id="{5B4D9DF8-12BE-4A2E-BA80-679F51D4E144}" type="datetime1">
              <a:rPr lang="fr-FR" noProof="0" smtClean="0"/>
              <a:t>23/06/2023</a:t>
            </a:fld>
            <a:endParaRPr lang="fr-FR" noProof="0"/>
          </a:p>
        </p:txBody>
      </p:sp>
      <p:sp>
        <p:nvSpPr>
          <p:cNvPr id="3" name="Footer Placeholder 2"/>
          <p:cNvSpPr>
            <a:spLocks noGrp="1"/>
          </p:cNvSpPr>
          <p:nvPr>
            <p:ph type="ftr" sz="quarter" idx="11"/>
          </p:nvPr>
        </p:nvSpPr>
        <p:spPr/>
        <p:txBody>
          <a:bodyPr/>
          <a:lstStyle/>
          <a:p>
            <a:pPr rtl="0"/>
            <a:r>
              <a:rPr lang="fr-FR" noProof="0"/>
              <a:t>TITRE DE LA PRÉSENTATION</a:t>
            </a:r>
          </a:p>
        </p:txBody>
      </p:sp>
      <p:sp>
        <p:nvSpPr>
          <p:cNvPr id="4" name="Slide Number Placeholder 3"/>
          <p:cNvSpPr>
            <a:spLocks noGrp="1"/>
          </p:cNvSpPr>
          <p:nvPr>
            <p:ph type="sldNum" sz="quarter" idx="12"/>
          </p:nvPr>
        </p:nvSpPr>
        <p:spPr/>
        <p:txBody>
          <a:bodyPr/>
          <a:lstStyle/>
          <a:p>
            <a:pPr rtl="0"/>
            <a:fld id="{294A09A9-5501-47C1-A89A-A340965A2BE2}" type="slidenum">
              <a:rPr lang="fr-FR" noProof="0" smtClean="0"/>
              <a:pPr/>
              <a:t>‹N°›</a:t>
            </a:fld>
            <a:endParaRPr lang="fr-FR" noProof="0"/>
          </a:p>
        </p:txBody>
      </p:sp>
    </p:spTree>
    <p:extLst>
      <p:ext uri="{BB962C8B-B14F-4D97-AF65-F5344CB8AC3E}">
        <p14:creationId xmlns:p14="http://schemas.microsoft.com/office/powerpoint/2010/main" val="3984284376"/>
      </p:ext>
    </p:extLst>
  </p:cSld>
  <p:clrMapOvr>
    <a:masterClrMapping/>
  </p:clrMapOvr>
  <p:hf hd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pPr rtl="0"/>
            <a:fld id="{5B4D9DF8-12BE-4A2E-BA80-679F51D4E144}" type="datetime1">
              <a:rPr lang="fr-FR" noProof="0" smtClean="0"/>
              <a:t>23/06/2023</a:t>
            </a:fld>
            <a:endParaRPr lang="fr-FR" noProof="0"/>
          </a:p>
        </p:txBody>
      </p:sp>
      <p:sp>
        <p:nvSpPr>
          <p:cNvPr id="6" name="Footer Placeholder 5"/>
          <p:cNvSpPr>
            <a:spLocks noGrp="1"/>
          </p:cNvSpPr>
          <p:nvPr>
            <p:ph type="ftr" sz="quarter" idx="11"/>
          </p:nvPr>
        </p:nvSpPr>
        <p:spPr/>
        <p:txBody>
          <a:bodyPr/>
          <a:lstStyle/>
          <a:p>
            <a:pPr rtl="0"/>
            <a:r>
              <a:rPr lang="fr-FR" noProof="0"/>
              <a:t>TITRE DE LA PRÉSENTATION</a:t>
            </a:r>
          </a:p>
        </p:txBody>
      </p:sp>
      <p:sp>
        <p:nvSpPr>
          <p:cNvPr id="7" name="Slide Number Placeholder 6"/>
          <p:cNvSpPr>
            <a:spLocks noGrp="1"/>
          </p:cNvSpPr>
          <p:nvPr>
            <p:ph type="sldNum" sz="quarter" idx="12"/>
          </p:nvPr>
        </p:nvSpPr>
        <p:spPr/>
        <p:txBody>
          <a:bodyPr/>
          <a:lstStyle/>
          <a:p>
            <a:pPr rtl="0"/>
            <a:fld id="{294A09A9-5501-47C1-A89A-A340965A2BE2}" type="slidenum">
              <a:rPr lang="fr-FR" noProof="0" smtClean="0"/>
              <a:pPr/>
              <a:t>‹N°›</a:t>
            </a:fld>
            <a:endParaRPr lang="fr-FR" noProof="0"/>
          </a:p>
        </p:txBody>
      </p:sp>
    </p:spTree>
    <p:extLst>
      <p:ext uri="{BB962C8B-B14F-4D97-AF65-F5344CB8AC3E}">
        <p14:creationId xmlns:p14="http://schemas.microsoft.com/office/powerpoint/2010/main" val="2754669220"/>
      </p:ext>
    </p:extLst>
  </p:cSld>
  <p:clrMapOvr>
    <a:masterClrMapping/>
  </p:clrMapOvr>
  <p:hf hd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pPr rtl="0"/>
            <a:fld id="{5B4D9DF8-12BE-4A2E-BA80-679F51D4E144}" type="datetime1">
              <a:rPr lang="fr-FR" noProof="0" smtClean="0"/>
              <a:t>23/06/2023</a:t>
            </a:fld>
            <a:endParaRPr lang="fr-FR" noProof="0"/>
          </a:p>
        </p:txBody>
      </p:sp>
      <p:sp>
        <p:nvSpPr>
          <p:cNvPr id="6" name="Footer Placeholder 5"/>
          <p:cNvSpPr>
            <a:spLocks noGrp="1"/>
          </p:cNvSpPr>
          <p:nvPr>
            <p:ph type="ftr" sz="quarter" idx="11"/>
          </p:nvPr>
        </p:nvSpPr>
        <p:spPr/>
        <p:txBody>
          <a:bodyPr/>
          <a:lstStyle/>
          <a:p>
            <a:pPr rtl="0"/>
            <a:r>
              <a:rPr lang="fr-FR" noProof="0"/>
              <a:t>TITRE DE LA PRÉSENTATION</a:t>
            </a:r>
          </a:p>
        </p:txBody>
      </p:sp>
      <p:sp>
        <p:nvSpPr>
          <p:cNvPr id="7" name="Slide Number Placeholder 6"/>
          <p:cNvSpPr>
            <a:spLocks noGrp="1"/>
          </p:cNvSpPr>
          <p:nvPr>
            <p:ph type="sldNum" sz="quarter" idx="12"/>
          </p:nvPr>
        </p:nvSpPr>
        <p:spPr/>
        <p:txBody>
          <a:bodyPr/>
          <a:lstStyle/>
          <a:p>
            <a:pPr rtl="0"/>
            <a:fld id="{294A09A9-5501-47C1-A89A-A340965A2BE2}" type="slidenum">
              <a:rPr lang="fr-FR" noProof="0" smtClean="0"/>
              <a:pPr/>
              <a:t>‹N°›</a:t>
            </a:fld>
            <a:endParaRPr lang="fr-FR" noProof="0"/>
          </a:p>
        </p:txBody>
      </p:sp>
    </p:spTree>
    <p:extLst>
      <p:ext uri="{BB962C8B-B14F-4D97-AF65-F5344CB8AC3E}">
        <p14:creationId xmlns:p14="http://schemas.microsoft.com/office/powerpoint/2010/main" val="690226026"/>
      </p:ext>
    </p:extLst>
  </p:cSld>
  <p:clrMapOvr>
    <a:masterClrMapping/>
  </p:clrMapOvr>
  <p:hf hd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rtl="0"/>
            <a:fld id="{5B4D9DF8-12BE-4A2E-BA80-679F51D4E144}" type="datetime1">
              <a:rPr lang="fr-FR" noProof="0" smtClean="0"/>
              <a:t>23/06/2023</a:t>
            </a:fld>
            <a:endParaRPr lang="fr-FR" noProof="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rtl="0"/>
            <a:r>
              <a:rPr lang="fr-FR" noProof="0"/>
              <a:t>TITRE DE LA PRÉSENTATION</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rtl="0"/>
            <a:fld id="{294A09A9-5501-47C1-A89A-A340965A2BE2}" type="slidenum">
              <a:rPr lang="fr-FR" noProof="0" smtClean="0"/>
              <a:pPr/>
              <a:t>‹N°›</a:t>
            </a:fld>
            <a:endParaRPr lang="fr-FR" noProof="0"/>
          </a:p>
        </p:txBody>
      </p:sp>
    </p:spTree>
    <p:extLst>
      <p:ext uri="{BB962C8B-B14F-4D97-AF65-F5344CB8AC3E}">
        <p14:creationId xmlns:p14="http://schemas.microsoft.com/office/powerpoint/2010/main" val="4077278700"/>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 id="2147483798" r:id="rId12"/>
    <p:sldLayoutId id="2147483799" r:id="rId13"/>
    <p:sldLayoutId id="2147483800" r:id="rId14"/>
    <p:sldLayoutId id="2147483801" r:id="rId15"/>
    <p:sldLayoutId id="2147483802" r:id="rId16"/>
    <p:sldLayoutId id="2147483662" r:id="rId17"/>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A4A3A4"/>
          </p15:clr>
        </p15:guide>
        <p15:guide id="2" pos="3840" userDrawn="1">
          <p15:clr>
            <a:srgbClr val="A4A3A4"/>
          </p15:clr>
        </p15:guide>
        <p15:guide id="3" pos="240" userDrawn="1">
          <p15:clr>
            <a:srgbClr val="547EBF"/>
          </p15:clr>
        </p15:guide>
        <p15:guide id="4" orient="horz" pos="240" userDrawn="1">
          <p15:clr>
            <a:srgbClr val="547EBF"/>
          </p15:clr>
        </p15:guide>
        <p15:guide id="5" pos="7440" userDrawn="1">
          <p15:clr>
            <a:srgbClr val="547EBF"/>
          </p15:clr>
        </p15:guide>
        <p15:guide id="6" orient="horz" pos="4080" userDrawn="1">
          <p15:clr>
            <a:srgbClr val="547EBF"/>
          </p15:clr>
        </p15:guide>
        <p15:guide id="7" pos="3960" userDrawn="1">
          <p15:clr>
            <a:srgbClr val="547EBF"/>
          </p15:clr>
        </p15:guide>
        <p15:guide id="8" pos="3720" userDrawn="1">
          <p15:clr>
            <a:srgbClr val="547EBF"/>
          </p15:clr>
        </p15:guide>
        <p15:guide id="9" pos="2112" userDrawn="1">
          <p15:clr>
            <a:srgbClr val="547EBF"/>
          </p15:clr>
        </p15:guide>
        <p15:guide id="10" pos="1848" userDrawn="1">
          <p15:clr>
            <a:srgbClr val="547EBF"/>
          </p15:clr>
        </p15:guide>
        <p15:guide id="11" pos="5568" userDrawn="1">
          <p15:clr>
            <a:srgbClr val="547EBF"/>
          </p15:clr>
        </p15:guide>
        <p15:guide id="12" pos="5832" userDrawn="1">
          <p15:clr>
            <a:srgbClr val="547EBF"/>
          </p15:clr>
        </p15:guide>
        <p15:guide id="13" pos="4968" userDrawn="1">
          <p15:clr>
            <a:srgbClr val="9FCC3B"/>
          </p15:clr>
        </p15:guide>
        <p15:guide id="14" pos="5208" userDrawn="1">
          <p15:clr>
            <a:srgbClr val="9FCC3B"/>
          </p15:clr>
        </p15:guide>
        <p15:guide id="15" pos="2712" userDrawn="1">
          <p15:clr>
            <a:srgbClr val="9FCC3B"/>
          </p15:clr>
        </p15:guide>
        <p15:guide id="16" pos="2472" userDrawn="1">
          <p15:clr>
            <a:srgbClr val="9FCC3B"/>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6.xml"/><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34.xml"/><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69E2F591-63BC-16AB-235B-BF597F444E2D}"/>
              </a:ext>
            </a:extLst>
          </p:cNvPr>
          <p:cNvSpPr/>
          <p:nvPr/>
        </p:nvSpPr>
        <p:spPr>
          <a:xfrm>
            <a:off x="0" y="0"/>
            <a:ext cx="98298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Espace réservé du pied de page 3">
            <a:extLst>
              <a:ext uri="{FF2B5EF4-FFF2-40B4-BE49-F238E27FC236}">
                <a16:creationId xmlns:a16="http://schemas.microsoft.com/office/drawing/2014/main" xmlns="" id="{BCF90246-DFB2-A340-AADC-E85D28C31B3E}"/>
              </a:ext>
            </a:extLst>
          </p:cNvPr>
          <p:cNvSpPr>
            <a:spLocks noGrp="1"/>
          </p:cNvSpPr>
          <p:nvPr>
            <p:ph type="ftr" sz="quarter" idx="11"/>
          </p:nvPr>
        </p:nvSpPr>
        <p:spPr/>
        <p:txBody>
          <a:bodyPr rtlCol="0"/>
          <a:lstStyle/>
          <a:p>
            <a:pPr rtl="0"/>
            <a:r>
              <a:rPr lang="fr-FR"/>
              <a:t>TITRE DE LA PRÉSENTATION</a:t>
            </a:r>
          </a:p>
        </p:txBody>
      </p:sp>
      <p:sp>
        <p:nvSpPr>
          <p:cNvPr id="5" name="Espace réservé du numéro de diapositive 4">
            <a:extLst>
              <a:ext uri="{FF2B5EF4-FFF2-40B4-BE49-F238E27FC236}">
                <a16:creationId xmlns:a16="http://schemas.microsoft.com/office/drawing/2014/main" xmlns="" id="{987CCF58-9B83-4A4F-8CA9-3D9C9BB7A287}"/>
              </a:ext>
            </a:extLst>
          </p:cNvPr>
          <p:cNvSpPr>
            <a:spLocks noGrp="1"/>
          </p:cNvSpPr>
          <p:nvPr>
            <p:ph type="sldNum" sz="quarter" idx="12"/>
          </p:nvPr>
        </p:nvSpPr>
        <p:spPr/>
        <p:txBody>
          <a:bodyPr rtlCol="0"/>
          <a:lstStyle/>
          <a:p>
            <a:pPr rtl="0"/>
            <a:fld id="{294A09A9-5501-47C1-A89A-A340965A2BE2}" type="slidenum">
              <a:rPr lang="fr-FR" smtClean="0"/>
              <a:pPr rtl="0"/>
              <a:t>1</a:t>
            </a:fld>
            <a:endParaRPr lang="fr-FR"/>
          </a:p>
        </p:txBody>
      </p:sp>
      <p:sp>
        <p:nvSpPr>
          <p:cNvPr id="46" name="Rectangle 45">
            <a:extLst>
              <a:ext uri="{FF2B5EF4-FFF2-40B4-BE49-F238E27FC236}">
                <a16:creationId xmlns:a16="http://schemas.microsoft.com/office/drawing/2014/main" xmlns="" id="{E5D9BDF5-C7B1-10F9-F383-86777A924AC0}"/>
              </a:ext>
            </a:extLst>
          </p:cNvPr>
          <p:cNvSpPr/>
          <p:nvPr/>
        </p:nvSpPr>
        <p:spPr>
          <a:xfrm>
            <a:off x="4650459" y="1332089"/>
            <a:ext cx="45719" cy="3849511"/>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fr-FR">
              <a:solidFill>
                <a:schemeClr val="accent2">
                  <a:lumMod val="25000"/>
                </a:schemeClr>
              </a:solidFill>
            </a:endParaRPr>
          </a:p>
        </p:txBody>
      </p:sp>
      <p:sp>
        <p:nvSpPr>
          <p:cNvPr id="47" name="ZoneTexte 46">
            <a:extLst>
              <a:ext uri="{FF2B5EF4-FFF2-40B4-BE49-F238E27FC236}">
                <a16:creationId xmlns:a16="http://schemas.microsoft.com/office/drawing/2014/main" xmlns="" id="{A5510B16-2B1C-0897-2C1E-BB6CACDEB839}"/>
              </a:ext>
            </a:extLst>
          </p:cNvPr>
          <p:cNvSpPr txBox="1"/>
          <p:nvPr/>
        </p:nvSpPr>
        <p:spPr>
          <a:xfrm>
            <a:off x="4928506" y="2397948"/>
            <a:ext cx="4453132" cy="2062103"/>
          </a:xfrm>
          <a:prstGeom prst="rect">
            <a:avLst/>
          </a:prstGeom>
          <a:noFill/>
        </p:spPr>
        <p:txBody>
          <a:bodyPr wrap="square" rtlCol="0">
            <a:spAutoFit/>
          </a:bodyPr>
          <a:lstStyle/>
          <a:p>
            <a:r>
              <a:rPr lang="fr-FR" sz="4400" dirty="0"/>
              <a:t>Gracia -Divine</a:t>
            </a:r>
            <a:endParaRPr lang="fr-FR" sz="2800" dirty="0"/>
          </a:p>
          <a:p>
            <a:r>
              <a:rPr lang="fr-FR" sz="2800" dirty="0"/>
              <a:t>Formatrice en fabrication de savons artisanaux</a:t>
            </a:r>
          </a:p>
          <a:p>
            <a:endParaRPr lang="fr-FR" sz="2800" dirty="0"/>
          </a:p>
        </p:txBody>
      </p:sp>
      <p:pic>
        <p:nvPicPr>
          <p:cNvPr id="3" name="Image 2">
            <a:extLst>
              <a:ext uri="{FF2B5EF4-FFF2-40B4-BE49-F238E27FC236}">
                <a16:creationId xmlns:a16="http://schemas.microsoft.com/office/drawing/2014/main" xmlns="" id="{4E48B594-33F2-07BA-4993-097E14629752}"/>
              </a:ext>
            </a:extLst>
          </p:cNvPr>
          <p:cNvPicPr>
            <a:picLocks noChangeAspect="1"/>
          </p:cNvPicPr>
          <p:nvPr/>
        </p:nvPicPr>
        <p:blipFill rotWithShape="1">
          <a:blip r:embed="rId3"/>
          <a:srcRect l="19066" t="23554" r="16667" b="23630"/>
          <a:stretch/>
        </p:blipFill>
        <p:spPr>
          <a:xfrm>
            <a:off x="126882" y="1445807"/>
            <a:ext cx="4407413" cy="3622073"/>
          </a:xfrm>
          <a:prstGeom prst="rect">
            <a:avLst/>
          </a:prstGeom>
        </p:spPr>
      </p:pic>
    </p:spTree>
    <p:extLst>
      <p:ext uri="{BB962C8B-B14F-4D97-AF65-F5344CB8AC3E}">
        <p14:creationId xmlns:p14="http://schemas.microsoft.com/office/powerpoint/2010/main" val="3335690284"/>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19256B7E-1633-44AB-8584-82DF5B726834}"/>
              </a:ext>
            </a:extLst>
          </p:cNvPr>
          <p:cNvSpPr>
            <a:spLocks noGrp="1"/>
          </p:cNvSpPr>
          <p:nvPr>
            <p:ph type="title"/>
          </p:nvPr>
        </p:nvSpPr>
        <p:spPr>
          <a:xfrm>
            <a:off x="1032636" y="819414"/>
            <a:ext cx="9779183" cy="1325563"/>
          </a:xfrm>
        </p:spPr>
        <p:txBody>
          <a:bodyPr rtlCol="0"/>
          <a:lstStyle/>
          <a:p>
            <a:pPr rtl="0"/>
            <a:r>
              <a:rPr lang="fr-FR" dirty="0"/>
              <a:t>Consommation des savons et détergents dans la ville de Goma</a:t>
            </a:r>
          </a:p>
        </p:txBody>
      </p:sp>
      <p:sp>
        <p:nvSpPr>
          <p:cNvPr id="4" name="Espace réservé du contenu 3">
            <a:extLst>
              <a:ext uri="{FF2B5EF4-FFF2-40B4-BE49-F238E27FC236}">
                <a16:creationId xmlns:a16="http://schemas.microsoft.com/office/drawing/2014/main" xmlns="" id="{950677C9-3E42-427F-93B8-526692906471}"/>
              </a:ext>
            </a:extLst>
          </p:cNvPr>
          <p:cNvSpPr>
            <a:spLocks noGrp="1"/>
          </p:cNvSpPr>
          <p:nvPr>
            <p:ph idx="1"/>
          </p:nvPr>
        </p:nvSpPr>
        <p:spPr>
          <a:xfrm>
            <a:off x="2934084" y="2380658"/>
            <a:ext cx="7915835" cy="3119562"/>
          </a:xfrm>
        </p:spPr>
        <p:txBody>
          <a:bodyPr vert="horz" lIns="91440" tIns="45720" rIns="91440" bIns="45720" rtlCol="0" anchor="t">
            <a:normAutofit fontScale="92500" lnSpcReduction="10000"/>
          </a:bodyPr>
          <a:lstStyle/>
          <a:p>
            <a:pPr rtl="0"/>
            <a:r>
              <a:rPr lang="fr-FR" sz="2400" dirty="0"/>
              <a:t>Dans le cas spécifique de la ville de Goma, en République démocratique du Congo, la consommation de ces produits revêt une importance particulière, tant sur le plan individuel que collectif.</a:t>
            </a:r>
          </a:p>
          <a:p>
            <a:pPr rtl="0"/>
            <a:r>
              <a:rPr lang="fr-FR" sz="2400" dirty="0"/>
              <a:t>Goma, située dans la province du Nord-Kivu, est l'une des villes les plus peuplées de la région, avec une population dynamique et en croissance constante. Les habitants de Goma font face à des défis liés à l'approvisionnement en eau potable, à l'assainissement de base et à l'hygiène. Dans ce contexte, les savons et détergents jouent un rôle crucial dans la lutte contre la saleté, les maladies infectieuses et l'amélioration des conditions de vie.</a:t>
            </a:r>
          </a:p>
        </p:txBody>
      </p:sp>
      <p:sp>
        <p:nvSpPr>
          <p:cNvPr id="8" name="Espace réservé du pied de page 7">
            <a:extLst>
              <a:ext uri="{FF2B5EF4-FFF2-40B4-BE49-F238E27FC236}">
                <a16:creationId xmlns:a16="http://schemas.microsoft.com/office/drawing/2014/main" xmlns="" id="{0DD1986A-9AF9-5C45-BE85-20D5AA267AE1}"/>
              </a:ext>
            </a:extLst>
          </p:cNvPr>
          <p:cNvSpPr>
            <a:spLocks noGrp="1"/>
          </p:cNvSpPr>
          <p:nvPr>
            <p:ph type="ftr" sz="quarter" idx="3"/>
          </p:nvPr>
        </p:nvSpPr>
        <p:spPr/>
        <p:txBody>
          <a:bodyPr rtlCol="0"/>
          <a:lstStyle/>
          <a:p>
            <a:pPr rtl="0"/>
            <a:r>
              <a:rPr lang="fr-FR"/>
              <a:t>TITRE DE LA PRÉSENTATION</a:t>
            </a:r>
          </a:p>
        </p:txBody>
      </p:sp>
      <p:sp>
        <p:nvSpPr>
          <p:cNvPr id="9" name="Espace réservé du numéro de diapositive 8">
            <a:extLst>
              <a:ext uri="{FF2B5EF4-FFF2-40B4-BE49-F238E27FC236}">
                <a16:creationId xmlns:a16="http://schemas.microsoft.com/office/drawing/2014/main" xmlns="" id="{6FD448B0-743E-0045-8131-69B4EEC58365}"/>
              </a:ext>
            </a:extLst>
          </p:cNvPr>
          <p:cNvSpPr>
            <a:spLocks noGrp="1"/>
          </p:cNvSpPr>
          <p:nvPr>
            <p:ph type="sldNum" sz="quarter" idx="4"/>
          </p:nvPr>
        </p:nvSpPr>
        <p:spPr/>
        <p:txBody>
          <a:bodyPr rtlCol="0"/>
          <a:lstStyle/>
          <a:p>
            <a:pPr rtl="0"/>
            <a:fld id="{294A09A9-5501-47C1-A89A-A340965A2BE2}" type="slidenum">
              <a:rPr lang="fr-FR" smtClean="0"/>
              <a:pPr rtl="0"/>
              <a:t>10</a:t>
            </a:fld>
            <a:endParaRPr lang="fr-FR"/>
          </a:p>
        </p:txBody>
      </p:sp>
      <p:pic>
        <p:nvPicPr>
          <p:cNvPr id="16" name="Image 15">
            <a:extLst>
              <a:ext uri="{FF2B5EF4-FFF2-40B4-BE49-F238E27FC236}">
                <a16:creationId xmlns:a16="http://schemas.microsoft.com/office/drawing/2014/main" xmlns="" id="{7277C7F6-A460-9EE0-A9F7-7D901206C26B}"/>
              </a:ext>
            </a:extLst>
          </p:cNvPr>
          <p:cNvPicPr>
            <a:picLocks noChangeAspect="1"/>
          </p:cNvPicPr>
          <p:nvPr/>
        </p:nvPicPr>
        <p:blipFill>
          <a:blip r:embed="rId3"/>
          <a:stretch>
            <a:fillRect/>
          </a:stretch>
        </p:blipFill>
        <p:spPr>
          <a:xfrm>
            <a:off x="-214313" y="2004748"/>
            <a:ext cx="4033838" cy="4033838"/>
          </a:xfrm>
          <a:prstGeom prst="rect">
            <a:avLst/>
          </a:prstGeom>
        </p:spPr>
      </p:pic>
    </p:spTree>
    <p:extLst>
      <p:ext uri="{BB962C8B-B14F-4D97-AF65-F5344CB8AC3E}">
        <p14:creationId xmlns:p14="http://schemas.microsoft.com/office/powerpoint/2010/main" val="256311961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19256B7E-1633-44AB-8584-82DF5B726834}"/>
              </a:ext>
            </a:extLst>
          </p:cNvPr>
          <p:cNvSpPr>
            <a:spLocks noGrp="1"/>
          </p:cNvSpPr>
          <p:nvPr>
            <p:ph type="title"/>
          </p:nvPr>
        </p:nvSpPr>
        <p:spPr>
          <a:xfrm>
            <a:off x="1032636" y="819414"/>
            <a:ext cx="9779183" cy="1325563"/>
          </a:xfrm>
        </p:spPr>
        <p:txBody>
          <a:bodyPr rtlCol="0"/>
          <a:lstStyle/>
          <a:p>
            <a:pPr rtl="0"/>
            <a:r>
              <a:rPr lang="fr-FR" dirty="0"/>
              <a:t>Consommation des savons et détergents dans la ville de Goma</a:t>
            </a:r>
          </a:p>
        </p:txBody>
      </p:sp>
      <p:sp>
        <p:nvSpPr>
          <p:cNvPr id="8" name="Espace réservé du pied de page 7">
            <a:extLst>
              <a:ext uri="{FF2B5EF4-FFF2-40B4-BE49-F238E27FC236}">
                <a16:creationId xmlns:a16="http://schemas.microsoft.com/office/drawing/2014/main" xmlns="" id="{0DD1986A-9AF9-5C45-BE85-20D5AA267AE1}"/>
              </a:ext>
            </a:extLst>
          </p:cNvPr>
          <p:cNvSpPr>
            <a:spLocks noGrp="1"/>
          </p:cNvSpPr>
          <p:nvPr>
            <p:ph type="ftr" sz="quarter" idx="3"/>
          </p:nvPr>
        </p:nvSpPr>
        <p:spPr/>
        <p:txBody>
          <a:bodyPr rtlCol="0"/>
          <a:lstStyle/>
          <a:p>
            <a:pPr rtl="0"/>
            <a:r>
              <a:rPr lang="fr-FR"/>
              <a:t>TITRE DE LA PRÉSENTATION</a:t>
            </a:r>
          </a:p>
        </p:txBody>
      </p:sp>
      <p:sp>
        <p:nvSpPr>
          <p:cNvPr id="9" name="Espace réservé du numéro de diapositive 8">
            <a:extLst>
              <a:ext uri="{FF2B5EF4-FFF2-40B4-BE49-F238E27FC236}">
                <a16:creationId xmlns:a16="http://schemas.microsoft.com/office/drawing/2014/main" xmlns="" id="{6FD448B0-743E-0045-8131-69B4EEC58365}"/>
              </a:ext>
            </a:extLst>
          </p:cNvPr>
          <p:cNvSpPr>
            <a:spLocks noGrp="1"/>
          </p:cNvSpPr>
          <p:nvPr>
            <p:ph type="sldNum" sz="quarter" idx="4"/>
          </p:nvPr>
        </p:nvSpPr>
        <p:spPr/>
        <p:txBody>
          <a:bodyPr rtlCol="0"/>
          <a:lstStyle/>
          <a:p>
            <a:pPr rtl="0"/>
            <a:fld id="{294A09A9-5501-47C1-A89A-A340965A2BE2}" type="slidenum">
              <a:rPr lang="fr-FR" smtClean="0"/>
              <a:pPr rtl="0"/>
              <a:t>11</a:t>
            </a:fld>
            <a:endParaRPr lang="fr-FR"/>
          </a:p>
        </p:txBody>
      </p:sp>
      <p:sp>
        <p:nvSpPr>
          <p:cNvPr id="10" name="ZoneTexte 9">
            <a:extLst>
              <a:ext uri="{FF2B5EF4-FFF2-40B4-BE49-F238E27FC236}">
                <a16:creationId xmlns:a16="http://schemas.microsoft.com/office/drawing/2014/main" xmlns="" id="{4DB323B7-121A-3977-C636-B03E6DB86849}"/>
              </a:ext>
            </a:extLst>
          </p:cNvPr>
          <p:cNvSpPr txBox="1"/>
          <p:nvPr/>
        </p:nvSpPr>
        <p:spPr>
          <a:xfrm>
            <a:off x="7267408" y="2461113"/>
            <a:ext cx="4038600" cy="2862322"/>
          </a:xfrm>
          <a:prstGeom prst="rect">
            <a:avLst/>
          </a:prstGeom>
          <a:noFill/>
        </p:spPr>
        <p:txBody>
          <a:bodyPr wrap="square" rtlCol="0">
            <a:spAutoFit/>
          </a:bodyPr>
          <a:lstStyle/>
          <a:p>
            <a:r>
              <a:rPr lang="fr-FR" dirty="0"/>
              <a:t>Selon l’étude de marché réalisée par la COOFEPROSA en Avril de cette année ciblant les ménages ordinaires les entreprises publics et privés, les hôpitaux, hôtels et restaurants, organisations</a:t>
            </a:r>
          </a:p>
          <a:p>
            <a:r>
              <a:rPr lang="fr-FR" dirty="0"/>
              <a:t>Nous pouvons constater que le savon est l’un des produits les lus utilisés dans la ville de Goma et ceux par toutes les ménages et entreprise</a:t>
            </a:r>
          </a:p>
        </p:txBody>
      </p:sp>
      <p:graphicFrame>
        <p:nvGraphicFramePr>
          <p:cNvPr id="12" name="Graphique 11">
            <a:extLst>
              <a:ext uri="{FF2B5EF4-FFF2-40B4-BE49-F238E27FC236}">
                <a16:creationId xmlns:a16="http://schemas.microsoft.com/office/drawing/2014/main" xmlns="" id="{356D1888-8E32-C341-9614-FA45E4FFBF78}"/>
              </a:ext>
            </a:extLst>
          </p:cNvPr>
          <p:cNvGraphicFramePr>
            <a:graphicFrameLocks/>
          </p:cNvGraphicFramePr>
          <p:nvPr>
            <p:extLst>
              <p:ext uri="{D42A27DB-BD31-4B8C-83A1-F6EECF244321}">
                <p14:modId xmlns:p14="http://schemas.microsoft.com/office/powerpoint/2010/main" val="1964403969"/>
              </p:ext>
            </p:extLst>
          </p:nvPr>
        </p:nvGraphicFramePr>
        <p:xfrm>
          <a:off x="1032636" y="2318238"/>
          <a:ext cx="6358597" cy="351692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08972672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Graphic spid="12" grpId="0">
        <p:bldAsOne/>
      </p:bldGraphic>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xmlns="" id="{FCEC535E-E75B-22C5-ABD4-E9AB5437B4E1}"/>
              </a:ext>
            </a:extLst>
          </p:cNvPr>
          <p:cNvPicPr>
            <a:picLocks noChangeAspect="1"/>
          </p:cNvPicPr>
          <p:nvPr/>
        </p:nvPicPr>
        <p:blipFill rotWithShape="1">
          <a:blip r:embed="rId3"/>
          <a:srcRect t="6384" b="7812"/>
          <a:stretch/>
        </p:blipFill>
        <p:spPr>
          <a:xfrm>
            <a:off x="0" y="-116114"/>
            <a:ext cx="12192000" cy="6974114"/>
          </a:xfrm>
          <a:prstGeom prst="rect">
            <a:avLst/>
          </a:prstGeom>
        </p:spPr>
      </p:pic>
      <p:sp>
        <p:nvSpPr>
          <p:cNvPr id="2" name="Titre 1">
            <a:extLst>
              <a:ext uri="{FF2B5EF4-FFF2-40B4-BE49-F238E27FC236}">
                <a16:creationId xmlns:a16="http://schemas.microsoft.com/office/drawing/2014/main" xmlns="" id="{19256B7E-1633-44AB-8584-82DF5B726834}"/>
              </a:ext>
            </a:extLst>
          </p:cNvPr>
          <p:cNvSpPr>
            <a:spLocks noGrp="1"/>
          </p:cNvSpPr>
          <p:nvPr>
            <p:ph type="title"/>
          </p:nvPr>
        </p:nvSpPr>
        <p:spPr>
          <a:xfrm>
            <a:off x="4542972" y="692977"/>
            <a:ext cx="9779183" cy="1325563"/>
          </a:xfrm>
        </p:spPr>
        <p:txBody>
          <a:bodyPr rtlCol="0"/>
          <a:lstStyle/>
          <a:p>
            <a:pPr rtl="0"/>
            <a:r>
              <a:rPr lang="fr-FR" dirty="0">
                <a:solidFill>
                  <a:schemeClr val="bg1"/>
                </a:solidFill>
              </a:rPr>
              <a:t>Savon liquide</a:t>
            </a:r>
          </a:p>
        </p:txBody>
      </p:sp>
      <p:sp>
        <p:nvSpPr>
          <p:cNvPr id="8" name="Espace réservé du pied de page 7">
            <a:extLst>
              <a:ext uri="{FF2B5EF4-FFF2-40B4-BE49-F238E27FC236}">
                <a16:creationId xmlns:a16="http://schemas.microsoft.com/office/drawing/2014/main" xmlns="" id="{0DD1986A-9AF9-5C45-BE85-20D5AA267AE1}"/>
              </a:ext>
            </a:extLst>
          </p:cNvPr>
          <p:cNvSpPr>
            <a:spLocks noGrp="1"/>
          </p:cNvSpPr>
          <p:nvPr>
            <p:ph type="ftr" sz="quarter" idx="3"/>
          </p:nvPr>
        </p:nvSpPr>
        <p:spPr/>
        <p:txBody>
          <a:bodyPr rtlCol="0"/>
          <a:lstStyle/>
          <a:p>
            <a:pPr rtl="0"/>
            <a:r>
              <a:rPr lang="fr-FR"/>
              <a:t>TITRE DE LA PRÉSENTATION</a:t>
            </a:r>
          </a:p>
        </p:txBody>
      </p:sp>
      <p:sp>
        <p:nvSpPr>
          <p:cNvPr id="9" name="Espace réservé du numéro de diapositive 8">
            <a:extLst>
              <a:ext uri="{FF2B5EF4-FFF2-40B4-BE49-F238E27FC236}">
                <a16:creationId xmlns:a16="http://schemas.microsoft.com/office/drawing/2014/main" xmlns="" id="{6FD448B0-743E-0045-8131-69B4EEC58365}"/>
              </a:ext>
            </a:extLst>
          </p:cNvPr>
          <p:cNvSpPr>
            <a:spLocks noGrp="1"/>
          </p:cNvSpPr>
          <p:nvPr>
            <p:ph type="sldNum" sz="quarter" idx="4"/>
          </p:nvPr>
        </p:nvSpPr>
        <p:spPr/>
        <p:txBody>
          <a:bodyPr rtlCol="0"/>
          <a:lstStyle/>
          <a:p>
            <a:pPr rtl="0"/>
            <a:fld id="{294A09A9-5501-47C1-A89A-A340965A2BE2}" type="slidenum">
              <a:rPr lang="fr-FR" smtClean="0"/>
              <a:pPr rtl="0"/>
              <a:t>12</a:t>
            </a:fld>
            <a:endParaRPr lang="fr-FR"/>
          </a:p>
        </p:txBody>
      </p:sp>
      <p:sp>
        <p:nvSpPr>
          <p:cNvPr id="10" name="ZoneTexte 9">
            <a:extLst>
              <a:ext uri="{FF2B5EF4-FFF2-40B4-BE49-F238E27FC236}">
                <a16:creationId xmlns:a16="http://schemas.microsoft.com/office/drawing/2014/main" xmlns="" id="{4DB323B7-121A-3977-C636-B03E6DB86849}"/>
              </a:ext>
            </a:extLst>
          </p:cNvPr>
          <p:cNvSpPr txBox="1"/>
          <p:nvPr/>
        </p:nvSpPr>
        <p:spPr>
          <a:xfrm>
            <a:off x="4542972" y="2566371"/>
            <a:ext cx="6937828" cy="3046988"/>
          </a:xfrm>
          <a:prstGeom prst="rect">
            <a:avLst/>
          </a:prstGeom>
          <a:noFill/>
        </p:spPr>
        <p:txBody>
          <a:bodyPr wrap="square" rtlCol="0">
            <a:spAutoFit/>
          </a:bodyPr>
          <a:lstStyle/>
          <a:p>
            <a:pPr marR="0" algn="just" rtl="0"/>
            <a:r>
              <a:rPr lang="fr-FR" sz="3600" b="0" i="0" u="none" strike="noStrike" baseline="30000" dirty="0">
                <a:solidFill>
                  <a:schemeClr val="bg1"/>
                </a:solidFill>
                <a:latin typeface="Nexa" panose="02000000000000000000" pitchFamily="50" charset="0"/>
              </a:rPr>
              <a:t>Dans la ville de Goma le savon liquide est </a:t>
            </a:r>
            <a:r>
              <a:rPr lang="fr-FR" sz="3600" baseline="30000" dirty="0">
                <a:solidFill>
                  <a:schemeClr val="bg1"/>
                </a:solidFill>
                <a:latin typeface="Nexa" panose="02000000000000000000" pitchFamily="50" charset="0"/>
              </a:rPr>
              <a:t>assez présent dans soit près de </a:t>
            </a:r>
            <a:r>
              <a:rPr lang="fr-FR" sz="3600" b="0" i="0" u="none" strike="noStrike" baseline="30000" dirty="0">
                <a:solidFill>
                  <a:schemeClr val="bg1"/>
                </a:solidFill>
                <a:latin typeface="Nexa" panose="02000000000000000000" pitchFamily="50" charset="0"/>
              </a:rPr>
              <a:t> 73% des ménages.</a:t>
            </a:r>
          </a:p>
          <a:p>
            <a:pPr marR="0" algn="just" rtl="0"/>
            <a:r>
              <a:rPr lang="fr-FR" sz="3600" b="0" i="0" u="none" strike="noStrike" baseline="30000" dirty="0">
                <a:solidFill>
                  <a:schemeClr val="bg1"/>
                </a:solidFill>
                <a:latin typeface="Nexa" panose="02000000000000000000" pitchFamily="50" charset="0"/>
              </a:rPr>
              <a:t>Il est beaucoup plus apprécié par les entreprises et </a:t>
            </a:r>
            <a:r>
              <a:rPr lang="fr-FR" sz="3600" baseline="30000" dirty="0">
                <a:solidFill>
                  <a:schemeClr val="bg1"/>
                </a:solidFill>
                <a:latin typeface="Nexa" panose="02000000000000000000" pitchFamily="50" charset="0"/>
              </a:rPr>
              <a:t>o</a:t>
            </a:r>
            <a:r>
              <a:rPr lang="fr-FR" sz="3600" b="0" i="0" u="none" strike="noStrike" baseline="30000" dirty="0">
                <a:solidFill>
                  <a:schemeClr val="bg1"/>
                </a:solidFill>
                <a:latin typeface="Nexa" panose="02000000000000000000" pitchFamily="50" charset="0"/>
              </a:rPr>
              <a:t>rganisations</a:t>
            </a:r>
            <a:r>
              <a:rPr lang="fr-FR" sz="3600" baseline="30000" dirty="0">
                <a:solidFill>
                  <a:schemeClr val="bg1"/>
                </a:solidFill>
                <a:latin typeface="Nexa" panose="02000000000000000000" pitchFamily="50" charset="0"/>
              </a:rPr>
              <a:t>, restaurants, hôpitaux, hôtels et s’utilise principalement pour le nettoyage des mains ainsi que d’autres tâches relatifs aux nettoyage</a:t>
            </a:r>
            <a:endParaRPr lang="fr-FR" sz="3600" b="0" i="0" u="none" strike="noStrike" baseline="30000" dirty="0">
              <a:solidFill>
                <a:schemeClr val="bg1"/>
              </a:solidFill>
              <a:latin typeface="Nexa" panose="02000000000000000000" pitchFamily="50" charset="0"/>
            </a:endParaRPr>
          </a:p>
        </p:txBody>
      </p:sp>
    </p:spTree>
    <p:extLst>
      <p:ext uri="{BB962C8B-B14F-4D97-AF65-F5344CB8AC3E}">
        <p14:creationId xmlns:p14="http://schemas.microsoft.com/office/powerpoint/2010/main" val="1582150518"/>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B6BA1AF1-3725-35D7-0C4E-044596480191}"/>
              </a:ext>
            </a:extLst>
          </p:cNvPr>
          <p:cNvSpPr/>
          <p:nvPr/>
        </p:nvSpPr>
        <p:spPr>
          <a:xfrm>
            <a:off x="0" y="0"/>
            <a:ext cx="12192000" cy="6858000"/>
          </a:xfrm>
          <a:prstGeom prst="rect">
            <a:avLst/>
          </a:prstGeom>
          <a:solidFill>
            <a:srgbClr val="C394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a:extLst>
              <a:ext uri="{FF2B5EF4-FFF2-40B4-BE49-F238E27FC236}">
                <a16:creationId xmlns:a16="http://schemas.microsoft.com/office/drawing/2014/main" xmlns="" id="{7029CE0A-ACEA-3D3B-CA26-FC00F8611909}"/>
              </a:ext>
            </a:extLst>
          </p:cNvPr>
          <p:cNvPicPr>
            <a:picLocks noChangeAspect="1"/>
          </p:cNvPicPr>
          <p:nvPr/>
        </p:nvPicPr>
        <p:blipFill rotWithShape="1">
          <a:blip r:embed="rId3"/>
          <a:srcRect b="24897"/>
          <a:stretch/>
        </p:blipFill>
        <p:spPr>
          <a:xfrm>
            <a:off x="926193" y="819004"/>
            <a:ext cx="10339614" cy="6038996"/>
          </a:xfrm>
          <a:prstGeom prst="rect">
            <a:avLst/>
          </a:prstGeom>
        </p:spPr>
      </p:pic>
      <p:sp>
        <p:nvSpPr>
          <p:cNvPr id="2" name="Titre 1">
            <a:extLst>
              <a:ext uri="{FF2B5EF4-FFF2-40B4-BE49-F238E27FC236}">
                <a16:creationId xmlns:a16="http://schemas.microsoft.com/office/drawing/2014/main" xmlns="" id="{19256B7E-1633-44AB-8584-82DF5B726834}"/>
              </a:ext>
            </a:extLst>
          </p:cNvPr>
          <p:cNvSpPr>
            <a:spLocks noGrp="1"/>
          </p:cNvSpPr>
          <p:nvPr>
            <p:ph type="title"/>
          </p:nvPr>
        </p:nvSpPr>
        <p:spPr>
          <a:xfrm>
            <a:off x="4223657" y="-253279"/>
            <a:ext cx="3744685" cy="1325563"/>
          </a:xfrm>
        </p:spPr>
        <p:txBody>
          <a:bodyPr rtlCol="0"/>
          <a:lstStyle/>
          <a:p>
            <a:pPr rtl="0"/>
            <a:r>
              <a:rPr lang="fr-FR" dirty="0">
                <a:solidFill>
                  <a:schemeClr val="bg1"/>
                </a:solidFill>
              </a:rPr>
              <a:t>Savon solide</a:t>
            </a:r>
          </a:p>
        </p:txBody>
      </p:sp>
      <p:sp>
        <p:nvSpPr>
          <p:cNvPr id="8" name="Espace réservé du pied de page 7">
            <a:extLst>
              <a:ext uri="{FF2B5EF4-FFF2-40B4-BE49-F238E27FC236}">
                <a16:creationId xmlns:a16="http://schemas.microsoft.com/office/drawing/2014/main" xmlns="" id="{0DD1986A-9AF9-5C45-BE85-20D5AA267AE1}"/>
              </a:ext>
            </a:extLst>
          </p:cNvPr>
          <p:cNvSpPr>
            <a:spLocks noGrp="1"/>
          </p:cNvSpPr>
          <p:nvPr>
            <p:ph type="ftr" sz="quarter" idx="3"/>
          </p:nvPr>
        </p:nvSpPr>
        <p:spPr/>
        <p:txBody>
          <a:bodyPr rtlCol="0"/>
          <a:lstStyle/>
          <a:p>
            <a:pPr rtl="0"/>
            <a:r>
              <a:rPr lang="fr-FR"/>
              <a:t>TITRE DE LA PRÉSENTATION</a:t>
            </a:r>
          </a:p>
        </p:txBody>
      </p:sp>
      <p:sp>
        <p:nvSpPr>
          <p:cNvPr id="9" name="Espace réservé du numéro de diapositive 8">
            <a:extLst>
              <a:ext uri="{FF2B5EF4-FFF2-40B4-BE49-F238E27FC236}">
                <a16:creationId xmlns:a16="http://schemas.microsoft.com/office/drawing/2014/main" xmlns="" id="{6FD448B0-743E-0045-8131-69B4EEC58365}"/>
              </a:ext>
            </a:extLst>
          </p:cNvPr>
          <p:cNvSpPr>
            <a:spLocks noGrp="1"/>
          </p:cNvSpPr>
          <p:nvPr>
            <p:ph type="sldNum" sz="quarter" idx="4"/>
          </p:nvPr>
        </p:nvSpPr>
        <p:spPr/>
        <p:txBody>
          <a:bodyPr rtlCol="0"/>
          <a:lstStyle/>
          <a:p>
            <a:pPr rtl="0"/>
            <a:fld id="{294A09A9-5501-47C1-A89A-A340965A2BE2}" type="slidenum">
              <a:rPr lang="fr-FR" smtClean="0"/>
              <a:pPr rtl="0"/>
              <a:t>13</a:t>
            </a:fld>
            <a:endParaRPr lang="fr-FR"/>
          </a:p>
        </p:txBody>
      </p:sp>
      <p:sp>
        <p:nvSpPr>
          <p:cNvPr id="10" name="ZoneTexte 9">
            <a:extLst>
              <a:ext uri="{FF2B5EF4-FFF2-40B4-BE49-F238E27FC236}">
                <a16:creationId xmlns:a16="http://schemas.microsoft.com/office/drawing/2014/main" xmlns="" id="{4DB323B7-121A-3977-C636-B03E6DB86849}"/>
              </a:ext>
            </a:extLst>
          </p:cNvPr>
          <p:cNvSpPr txBox="1"/>
          <p:nvPr/>
        </p:nvSpPr>
        <p:spPr>
          <a:xfrm>
            <a:off x="1599293" y="1530178"/>
            <a:ext cx="9666514" cy="1569660"/>
          </a:xfrm>
          <a:prstGeom prst="rect">
            <a:avLst/>
          </a:prstGeom>
          <a:noFill/>
        </p:spPr>
        <p:txBody>
          <a:bodyPr wrap="square" rtlCol="0">
            <a:spAutoFit/>
          </a:bodyPr>
          <a:lstStyle/>
          <a:p>
            <a:pPr marR="0" algn="just" rtl="0"/>
            <a:r>
              <a:rPr lang="fr-FR" sz="3600" b="0" i="0" u="none" strike="noStrike" baseline="30000" dirty="0">
                <a:solidFill>
                  <a:schemeClr val="bg1"/>
                </a:solidFill>
                <a:latin typeface="Nexa" panose="02000000000000000000" pitchFamily="50" charset="0"/>
              </a:rPr>
              <a:t>Les ménages ordinaires sont les plus nombreux à utiliser le savon solide ainsi que les hôtels et constituent Cela pouvant  effectivement s’expliquer par le fait que dans la ville de Goma il est utilisé principalement pour l’hygiène corporelle</a:t>
            </a:r>
          </a:p>
        </p:txBody>
      </p:sp>
    </p:spTree>
    <p:extLst>
      <p:ext uri="{BB962C8B-B14F-4D97-AF65-F5344CB8AC3E}">
        <p14:creationId xmlns:p14="http://schemas.microsoft.com/office/powerpoint/2010/main" val="692194301"/>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xmlns="" id="{08DDB034-4F02-F822-83C9-8E1F64ED4E41}"/>
              </a:ext>
            </a:extLst>
          </p:cNvPr>
          <p:cNvPicPr>
            <a:picLocks noChangeAspect="1"/>
          </p:cNvPicPr>
          <p:nvPr/>
        </p:nvPicPr>
        <p:blipFill rotWithShape="1">
          <a:blip r:embed="rId3"/>
          <a:srcRect b="23718"/>
          <a:stretch/>
        </p:blipFill>
        <p:spPr>
          <a:xfrm>
            <a:off x="1032636" y="2330484"/>
            <a:ext cx="6858000" cy="5231459"/>
          </a:xfrm>
          <a:prstGeom prst="rect">
            <a:avLst/>
          </a:prstGeom>
        </p:spPr>
      </p:pic>
      <p:sp>
        <p:nvSpPr>
          <p:cNvPr id="2" name="Titre 1">
            <a:extLst>
              <a:ext uri="{FF2B5EF4-FFF2-40B4-BE49-F238E27FC236}">
                <a16:creationId xmlns:a16="http://schemas.microsoft.com/office/drawing/2014/main" xmlns="" id="{19256B7E-1633-44AB-8584-82DF5B726834}"/>
              </a:ext>
            </a:extLst>
          </p:cNvPr>
          <p:cNvSpPr>
            <a:spLocks noGrp="1"/>
          </p:cNvSpPr>
          <p:nvPr>
            <p:ph type="title"/>
          </p:nvPr>
        </p:nvSpPr>
        <p:spPr>
          <a:xfrm>
            <a:off x="1032636" y="164453"/>
            <a:ext cx="9779183" cy="1325563"/>
          </a:xfrm>
        </p:spPr>
        <p:txBody>
          <a:bodyPr rtlCol="0"/>
          <a:lstStyle/>
          <a:p>
            <a:pPr rtl="0"/>
            <a:r>
              <a:rPr lang="fr-FR" dirty="0"/>
              <a:t>Savon poussière</a:t>
            </a:r>
          </a:p>
        </p:txBody>
      </p:sp>
      <p:sp>
        <p:nvSpPr>
          <p:cNvPr id="8" name="Espace réservé du pied de page 7">
            <a:extLst>
              <a:ext uri="{FF2B5EF4-FFF2-40B4-BE49-F238E27FC236}">
                <a16:creationId xmlns:a16="http://schemas.microsoft.com/office/drawing/2014/main" xmlns="" id="{0DD1986A-9AF9-5C45-BE85-20D5AA267AE1}"/>
              </a:ext>
            </a:extLst>
          </p:cNvPr>
          <p:cNvSpPr>
            <a:spLocks noGrp="1"/>
          </p:cNvSpPr>
          <p:nvPr>
            <p:ph type="ftr" sz="quarter" idx="3"/>
          </p:nvPr>
        </p:nvSpPr>
        <p:spPr/>
        <p:txBody>
          <a:bodyPr rtlCol="0"/>
          <a:lstStyle/>
          <a:p>
            <a:pPr rtl="0"/>
            <a:r>
              <a:rPr lang="fr-FR"/>
              <a:t>TITRE DE LA PRÉSENTATION</a:t>
            </a:r>
          </a:p>
        </p:txBody>
      </p:sp>
      <p:sp>
        <p:nvSpPr>
          <p:cNvPr id="9" name="Espace réservé du numéro de diapositive 8">
            <a:extLst>
              <a:ext uri="{FF2B5EF4-FFF2-40B4-BE49-F238E27FC236}">
                <a16:creationId xmlns:a16="http://schemas.microsoft.com/office/drawing/2014/main" xmlns="" id="{6FD448B0-743E-0045-8131-69B4EEC58365}"/>
              </a:ext>
            </a:extLst>
          </p:cNvPr>
          <p:cNvSpPr>
            <a:spLocks noGrp="1"/>
          </p:cNvSpPr>
          <p:nvPr>
            <p:ph type="sldNum" sz="quarter" idx="4"/>
          </p:nvPr>
        </p:nvSpPr>
        <p:spPr/>
        <p:txBody>
          <a:bodyPr rtlCol="0"/>
          <a:lstStyle/>
          <a:p>
            <a:pPr rtl="0"/>
            <a:fld id="{294A09A9-5501-47C1-A89A-A340965A2BE2}" type="slidenum">
              <a:rPr lang="fr-FR" smtClean="0"/>
              <a:pPr rtl="0"/>
              <a:t>14</a:t>
            </a:fld>
            <a:endParaRPr lang="fr-FR"/>
          </a:p>
        </p:txBody>
      </p:sp>
      <p:sp>
        <p:nvSpPr>
          <p:cNvPr id="10" name="ZoneTexte 9">
            <a:extLst>
              <a:ext uri="{FF2B5EF4-FFF2-40B4-BE49-F238E27FC236}">
                <a16:creationId xmlns:a16="http://schemas.microsoft.com/office/drawing/2014/main" xmlns="" id="{4DB323B7-121A-3977-C636-B03E6DB86849}"/>
              </a:ext>
            </a:extLst>
          </p:cNvPr>
          <p:cNvSpPr txBox="1"/>
          <p:nvPr/>
        </p:nvSpPr>
        <p:spPr>
          <a:xfrm>
            <a:off x="1032636" y="1742705"/>
            <a:ext cx="9272507" cy="2062103"/>
          </a:xfrm>
          <a:prstGeom prst="rect">
            <a:avLst/>
          </a:prstGeom>
          <a:noFill/>
        </p:spPr>
        <p:txBody>
          <a:bodyPr wrap="square" rtlCol="0">
            <a:spAutoFit/>
          </a:bodyPr>
          <a:lstStyle/>
          <a:p>
            <a:pPr marR="0" algn="just" rtl="0"/>
            <a:r>
              <a:rPr lang="fr-FR" sz="3200" b="0" i="0" u="none" strike="noStrike" baseline="30000" dirty="0">
                <a:solidFill>
                  <a:srgbClr val="000000"/>
                </a:solidFill>
                <a:latin typeface="Nexa" panose="02000000000000000000" pitchFamily="50" charset="0"/>
              </a:rPr>
              <a:t>Le savon poussière est le plus utilisé de tous les types de savons et présents dans tous les types de ménages soit 88,24% des ménages</a:t>
            </a:r>
          </a:p>
          <a:p>
            <a:pPr marR="0" algn="just" rtl="0"/>
            <a:r>
              <a:rPr lang="fr-FR" sz="3200" b="0" i="0" u="none" strike="noStrike" baseline="30000" dirty="0">
                <a:solidFill>
                  <a:srgbClr val="000000"/>
                </a:solidFill>
                <a:latin typeface="Nexa" panose="02000000000000000000" pitchFamily="50" charset="0"/>
              </a:rPr>
              <a:t>Il est présent dans tous les restaurants de la ville et dans plus de 95% des hôtels, Ménages ordinaires et hôpital. Il est utilisé dans plusieurs tâches de la Maison comme le lessive des habits, nettoyage des assiettes, des meubles, toilettes, etc</a:t>
            </a:r>
            <a:r>
              <a:rPr lang="fr-FR" sz="3200" baseline="30000" dirty="0">
                <a:solidFill>
                  <a:srgbClr val="000000"/>
                </a:solidFill>
                <a:latin typeface="Nexa" panose="02000000000000000000" pitchFamily="50" charset="0"/>
              </a:rPr>
              <a:t>.</a:t>
            </a:r>
            <a:endParaRPr lang="fr-FR" sz="3200" b="0" i="0" u="none" strike="noStrike" baseline="30000" dirty="0">
              <a:solidFill>
                <a:srgbClr val="000000"/>
              </a:solidFill>
              <a:latin typeface="Nexa" panose="02000000000000000000" pitchFamily="50" charset="0"/>
            </a:endParaRPr>
          </a:p>
        </p:txBody>
      </p:sp>
    </p:spTree>
    <p:extLst>
      <p:ext uri="{BB962C8B-B14F-4D97-AF65-F5344CB8AC3E}">
        <p14:creationId xmlns:p14="http://schemas.microsoft.com/office/powerpoint/2010/main" val="2399614821"/>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pied de page 4">
            <a:extLst>
              <a:ext uri="{FF2B5EF4-FFF2-40B4-BE49-F238E27FC236}">
                <a16:creationId xmlns:a16="http://schemas.microsoft.com/office/drawing/2014/main" xmlns="" id="{140F55DB-0AAD-684A-B0E2-8EF58E039423}"/>
              </a:ext>
            </a:extLst>
          </p:cNvPr>
          <p:cNvSpPr>
            <a:spLocks noGrp="1"/>
          </p:cNvSpPr>
          <p:nvPr>
            <p:ph type="ftr" sz="quarter" idx="11"/>
          </p:nvPr>
        </p:nvSpPr>
        <p:spPr/>
        <p:txBody>
          <a:bodyPr rtlCol="0"/>
          <a:lstStyle/>
          <a:p>
            <a:pPr rtl="0"/>
            <a:r>
              <a:rPr lang="fr-FR" dirty="0"/>
              <a:t>TITRE DE LA PRÉSENTATION</a:t>
            </a:r>
          </a:p>
        </p:txBody>
      </p:sp>
      <p:sp>
        <p:nvSpPr>
          <p:cNvPr id="6" name="Espace réservé du numéro de diapositive 5">
            <a:extLst>
              <a:ext uri="{FF2B5EF4-FFF2-40B4-BE49-F238E27FC236}">
                <a16:creationId xmlns:a16="http://schemas.microsoft.com/office/drawing/2014/main" xmlns="" id="{280037C3-0E79-CD4B-92A9-5B5F9E74A60B}"/>
              </a:ext>
            </a:extLst>
          </p:cNvPr>
          <p:cNvSpPr>
            <a:spLocks noGrp="1"/>
          </p:cNvSpPr>
          <p:nvPr>
            <p:ph type="sldNum" sz="quarter" idx="12"/>
          </p:nvPr>
        </p:nvSpPr>
        <p:spPr/>
        <p:txBody>
          <a:bodyPr rtlCol="0"/>
          <a:lstStyle/>
          <a:p>
            <a:pPr rtl="0"/>
            <a:fld id="{294A09A9-5501-47C1-A89A-A340965A2BE2}" type="slidenum">
              <a:rPr lang="fr-FR" smtClean="0"/>
              <a:t>15</a:t>
            </a:fld>
            <a:endParaRPr lang="fr-FR" dirty="0"/>
          </a:p>
        </p:txBody>
      </p:sp>
      <p:sp>
        <p:nvSpPr>
          <p:cNvPr id="8" name="Espace réservé du contenu 2">
            <a:extLst>
              <a:ext uri="{FF2B5EF4-FFF2-40B4-BE49-F238E27FC236}">
                <a16:creationId xmlns:a16="http://schemas.microsoft.com/office/drawing/2014/main" xmlns="" id="{A2C6ECF7-3964-9871-7CCA-1F42844E71BC}"/>
              </a:ext>
            </a:extLst>
          </p:cNvPr>
          <p:cNvSpPr txBox="1">
            <a:spLocks/>
          </p:cNvSpPr>
          <p:nvPr/>
        </p:nvSpPr>
        <p:spPr>
          <a:xfrm>
            <a:off x="1206408" y="1214931"/>
            <a:ext cx="9779183" cy="4718855"/>
          </a:xfrm>
          <a:prstGeom prst="rect">
            <a:avLst/>
          </a:prstGeom>
        </p:spPr>
        <p:txBody>
          <a:bodyPr vert="horz" lIns="91440" tIns="45720" rIns="91440" bIns="45720" rtlCol="0" anchor="t">
            <a:normAutofit fontScale="92500" lnSpcReduction="10000"/>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bg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bg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fr-FR" sz="4000" b="0" i="0" dirty="0">
                <a:solidFill>
                  <a:schemeClr val="tx1"/>
                </a:solidFill>
                <a:effectLst/>
                <a:latin typeface="Söhne"/>
              </a:rPr>
              <a:t>La consommation mondiale de savon a augmenté au fil des années. Selon les estimations, la consommation mondiale de savon était d'environ 17,4 millions de tonnes en 2019.</a:t>
            </a:r>
          </a:p>
          <a:p>
            <a:pPr algn="ctr"/>
            <a:endParaRPr lang="fr-FR" sz="4000" b="0" i="0" dirty="0">
              <a:solidFill>
                <a:schemeClr val="tx1"/>
              </a:solidFill>
              <a:effectLst/>
              <a:latin typeface="Söhne"/>
            </a:endParaRPr>
          </a:p>
          <a:p>
            <a:pPr algn="ctr"/>
            <a:r>
              <a:rPr lang="fr-FR" sz="4000" dirty="0">
                <a:solidFill>
                  <a:schemeClr val="tx1"/>
                </a:solidFill>
                <a:latin typeface="Söhne"/>
              </a:rPr>
              <a:t>Bien que saturé, le marché du savon reste un marché plein d’opportunité pour les entrepreneurs</a:t>
            </a:r>
            <a:endParaRPr lang="fr-FR" sz="4000" b="0" i="0" dirty="0">
              <a:solidFill>
                <a:schemeClr val="tx1"/>
              </a:solidFill>
              <a:effectLst/>
              <a:latin typeface="Söhne"/>
            </a:endParaRPr>
          </a:p>
        </p:txBody>
      </p:sp>
    </p:spTree>
    <p:extLst>
      <p:ext uri="{BB962C8B-B14F-4D97-AF65-F5344CB8AC3E}">
        <p14:creationId xmlns:p14="http://schemas.microsoft.com/office/powerpoint/2010/main" val="3196497487"/>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pied de page 7">
            <a:extLst>
              <a:ext uri="{FF2B5EF4-FFF2-40B4-BE49-F238E27FC236}">
                <a16:creationId xmlns:a16="http://schemas.microsoft.com/office/drawing/2014/main" xmlns="" id="{0DD1986A-9AF9-5C45-BE85-20D5AA267AE1}"/>
              </a:ext>
            </a:extLst>
          </p:cNvPr>
          <p:cNvSpPr>
            <a:spLocks noGrp="1"/>
          </p:cNvSpPr>
          <p:nvPr>
            <p:ph type="ftr" sz="quarter" idx="3"/>
          </p:nvPr>
        </p:nvSpPr>
        <p:spPr/>
        <p:txBody>
          <a:bodyPr rtlCol="0"/>
          <a:lstStyle/>
          <a:p>
            <a:pPr rtl="0"/>
            <a:r>
              <a:rPr lang="fr-FR"/>
              <a:t>TITRE DE LA PRÉSENTATION</a:t>
            </a:r>
          </a:p>
        </p:txBody>
      </p:sp>
      <p:sp>
        <p:nvSpPr>
          <p:cNvPr id="9" name="Espace réservé du numéro de diapositive 8">
            <a:extLst>
              <a:ext uri="{FF2B5EF4-FFF2-40B4-BE49-F238E27FC236}">
                <a16:creationId xmlns:a16="http://schemas.microsoft.com/office/drawing/2014/main" xmlns="" id="{6FD448B0-743E-0045-8131-69B4EEC58365}"/>
              </a:ext>
            </a:extLst>
          </p:cNvPr>
          <p:cNvSpPr>
            <a:spLocks noGrp="1"/>
          </p:cNvSpPr>
          <p:nvPr>
            <p:ph type="sldNum" sz="quarter" idx="4"/>
          </p:nvPr>
        </p:nvSpPr>
        <p:spPr/>
        <p:txBody>
          <a:bodyPr rtlCol="0"/>
          <a:lstStyle/>
          <a:p>
            <a:pPr rtl="0"/>
            <a:fld id="{294A09A9-5501-47C1-A89A-A340965A2BE2}" type="slidenum">
              <a:rPr lang="fr-FR" smtClean="0"/>
              <a:pPr rtl="0"/>
              <a:t>16</a:t>
            </a:fld>
            <a:endParaRPr lang="fr-FR"/>
          </a:p>
        </p:txBody>
      </p:sp>
      <p:pic>
        <p:nvPicPr>
          <p:cNvPr id="7" name="Image 6">
            <a:extLst>
              <a:ext uri="{FF2B5EF4-FFF2-40B4-BE49-F238E27FC236}">
                <a16:creationId xmlns:a16="http://schemas.microsoft.com/office/drawing/2014/main" xmlns="" id="{7E9D274F-DD3A-CC4F-2313-0CDD2D3D9E43}"/>
              </a:ext>
            </a:extLst>
          </p:cNvPr>
          <p:cNvPicPr>
            <a:picLocks noChangeAspect="1"/>
          </p:cNvPicPr>
          <p:nvPr/>
        </p:nvPicPr>
        <p:blipFill rotWithShape="1">
          <a:blip r:embed="rId3"/>
          <a:srcRect t="1991" b="3268"/>
          <a:stretch/>
        </p:blipFill>
        <p:spPr>
          <a:xfrm>
            <a:off x="3333378" y="145489"/>
            <a:ext cx="5525244" cy="6497357"/>
          </a:xfrm>
          <a:prstGeom prst="rect">
            <a:avLst/>
          </a:prstGeom>
        </p:spPr>
      </p:pic>
    </p:spTree>
    <p:extLst>
      <p:ext uri="{BB962C8B-B14F-4D97-AF65-F5344CB8AC3E}">
        <p14:creationId xmlns:p14="http://schemas.microsoft.com/office/powerpoint/2010/main" val="3105028687"/>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8460295B-54B9-4937-90E3-BAB9CE69E30B}"/>
              </a:ext>
            </a:extLst>
          </p:cNvPr>
          <p:cNvSpPr>
            <a:spLocks noGrp="1"/>
          </p:cNvSpPr>
          <p:nvPr>
            <p:ph type="ctrTitle"/>
          </p:nvPr>
        </p:nvSpPr>
        <p:spPr>
          <a:xfrm>
            <a:off x="1225551" y="2060887"/>
            <a:ext cx="6245912" cy="2387600"/>
          </a:xfrm>
        </p:spPr>
        <p:txBody>
          <a:bodyPr rtlCol="0">
            <a:normAutofit fontScale="90000"/>
          </a:bodyPr>
          <a:lstStyle/>
          <a:p>
            <a:pPr rtl="0"/>
            <a:r>
              <a:rPr lang="fr-FR" dirty="0"/>
              <a:t>Les étapes pour la production du savon</a:t>
            </a:r>
          </a:p>
        </p:txBody>
      </p:sp>
    </p:spTree>
    <p:extLst>
      <p:ext uri="{BB962C8B-B14F-4D97-AF65-F5344CB8AC3E}">
        <p14:creationId xmlns:p14="http://schemas.microsoft.com/office/powerpoint/2010/main" val="3446797337"/>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pied de page 4">
            <a:extLst>
              <a:ext uri="{FF2B5EF4-FFF2-40B4-BE49-F238E27FC236}">
                <a16:creationId xmlns:a16="http://schemas.microsoft.com/office/drawing/2014/main" xmlns="" id="{140F55DB-0AAD-684A-B0E2-8EF58E039423}"/>
              </a:ext>
            </a:extLst>
          </p:cNvPr>
          <p:cNvSpPr>
            <a:spLocks noGrp="1"/>
          </p:cNvSpPr>
          <p:nvPr>
            <p:ph type="ftr" sz="quarter" idx="11"/>
          </p:nvPr>
        </p:nvSpPr>
        <p:spPr/>
        <p:txBody>
          <a:bodyPr rtlCol="0"/>
          <a:lstStyle/>
          <a:p>
            <a:pPr rtl="0"/>
            <a:r>
              <a:rPr lang="fr-FR" dirty="0"/>
              <a:t>TITRE DE LA PRÉSENTATION</a:t>
            </a:r>
          </a:p>
        </p:txBody>
      </p:sp>
      <p:sp>
        <p:nvSpPr>
          <p:cNvPr id="6" name="Espace réservé du numéro de diapositive 5">
            <a:extLst>
              <a:ext uri="{FF2B5EF4-FFF2-40B4-BE49-F238E27FC236}">
                <a16:creationId xmlns:a16="http://schemas.microsoft.com/office/drawing/2014/main" xmlns="" id="{280037C3-0E79-CD4B-92A9-5B5F9E74A60B}"/>
              </a:ext>
            </a:extLst>
          </p:cNvPr>
          <p:cNvSpPr>
            <a:spLocks noGrp="1"/>
          </p:cNvSpPr>
          <p:nvPr>
            <p:ph type="sldNum" sz="quarter" idx="12"/>
          </p:nvPr>
        </p:nvSpPr>
        <p:spPr/>
        <p:txBody>
          <a:bodyPr rtlCol="0"/>
          <a:lstStyle/>
          <a:p>
            <a:pPr rtl="0"/>
            <a:fld id="{294A09A9-5501-47C1-A89A-A340965A2BE2}" type="slidenum">
              <a:rPr lang="fr-FR" smtClean="0"/>
              <a:t>18</a:t>
            </a:fld>
            <a:endParaRPr lang="fr-FR" dirty="0"/>
          </a:p>
        </p:txBody>
      </p:sp>
      <p:sp>
        <p:nvSpPr>
          <p:cNvPr id="8" name="Espace réservé du contenu 2">
            <a:extLst>
              <a:ext uri="{FF2B5EF4-FFF2-40B4-BE49-F238E27FC236}">
                <a16:creationId xmlns:a16="http://schemas.microsoft.com/office/drawing/2014/main" xmlns="" id="{A2C6ECF7-3964-9871-7CCA-1F42844E71BC}"/>
              </a:ext>
            </a:extLst>
          </p:cNvPr>
          <p:cNvSpPr txBox="1">
            <a:spLocks/>
          </p:cNvSpPr>
          <p:nvPr/>
        </p:nvSpPr>
        <p:spPr>
          <a:xfrm>
            <a:off x="1453150" y="1820057"/>
            <a:ext cx="9779183" cy="4718855"/>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bg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bg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fr-FR" sz="3200" b="0" i="0" dirty="0">
                <a:solidFill>
                  <a:schemeClr val="tx1"/>
                </a:solidFill>
                <a:effectLst/>
                <a:latin typeface="Söhne"/>
              </a:rPr>
              <a:t>Préparation des ingrédients : Rassemblez les ingrédients nécessaires tels que les huiles (comme l'huile d'olive, l'huile de coco, l'huile de palme), les graisses ou les beurres, l'eau, la soude caustique (hydroxyde de sodium ou soude caustique) et éventuellement des additifs tels que des huiles essentielles, des colorants ou des exfoliants.</a:t>
            </a:r>
          </a:p>
        </p:txBody>
      </p:sp>
      <p:sp>
        <p:nvSpPr>
          <p:cNvPr id="2" name="ZoneTexte 1">
            <a:extLst>
              <a:ext uri="{FF2B5EF4-FFF2-40B4-BE49-F238E27FC236}">
                <a16:creationId xmlns:a16="http://schemas.microsoft.com/office/drawing/2014/main" xmlns="" id="{A54AD8FE-D9D3-3B80-F3A7-EBD33B5DF274}"/>
              </a:ext>
            </a:extLst>
          </p:cNvPr>
          <p:cNvSpPr txBox="1"/>
          <p:nvPr/>
        </p:nvSpPr>
        <p:spPr>
          <a:xfrm>
            <a:off x="5675086" y="733063"/>
            <a:ext cx="1886857" cy="769441"/>
          </a:xfrm>
          <a:prstGeom prst="rect">
            <a:avLst/>
          </a:prstGeom>
          <a:noFill/>
        </p:spPr>
        <p:txBody>
          <a:bodyPr wrap="square" rtlCol="0">
            <a:spAutoFit/>
          </a:bodyPr>
          <a:lstStyle/>
          <a:p>
            <a:r>
              <a:rPr lang="fr-FR" sz="4400" dirty="0">
                <a:latin typeface="Montserrat Black" panose="00000A00000000000000" pitchFamily="50" charset="0"/>
              </a:rPr>
              <a:t>1</a:t>
            </a:r>
          </a:p>
        </p:txBody>
      </p:sp>
    </p:spTree>
    <p:extLst>
      <p:ext uri="{BB962C8B-B14F-4D97-AF65-F5344CB8AC3E}">
        <p14:creationId xmlns:p14="http://schemas.microsoft.com/office/powerpoint/2010/main" val="1341793965"/>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pied de page 4">
            <a:extLst>
              <a:ext uri="{FF2B5EF4-FFF2-40B4-BE49-F238E27FC236}">
                <a16:creationId xmlns:a16="http://schemas.microsoft.com/office/drawing/2014/main" xmlns="" id="{140F55DB-0AAD-684A-B0E2-8EF58E039423}"/>
              </a:ext>
            </a:extLst>
          </p:cNvPr>
          <p:cNvSpPr>
            <a:spLocks noGrp="1"/>
          </p:cNvSpPr>
          <p:nvPr>
            <p:ph type="ftr" sz="quarter" idx="11"/>
          </p:nvPr>
        </p:nvSpPr>
        <p:spPr/>
        <p:txBody>
          <a:bodyPr rtlCol="0"/>
          <a:lstStyle/>
          <a:p>
            <a:pPr rtl="0"/>
            <a:r>
              <a:rPr lang="fr-FR" dirty="0"/>
              <a:t>TITRE DE LA PRÉSENTATION</a:t>
            </a:r>
          </a:p>
        </p:txBody>
      </p:sp>
      <p:sp>
        <p:nvSpPr>
          <p:cNvPr id="6" name="Espace réservé du numéro de diapositive 5">
            <a:extLst>
              <a:ext uri="{FF2B5EF4-FFF2-40B4-BE49-F238E27FC236}">
                <a16:creationId xmlns:a16="http://schemas.microsoft.com/office/drawing/2014/main" xmlns="" id="{280037C3-0E79-CD4B-92A9-5B5F9E74A60B}"/>
              </a:ext>
            </a:extLst>
          </p:cNvPr>
          <p:cNvSpPr>
            <a:spLocks noGrp="1"/>
          </p:cNvSpPr>
          <p:nvPr>
            <p:ph type="sldNum" sz="quarter" idx="12"/>
          </p:nvPr>
        </p:nvSpPr>
        <p:spPr/>
        <p:txBody>
          <a:bodyPr rtlCol="0"/>
          <a:lstStyle/>
          <a:p>
            <a:pPr rtl="0"/>
            <a:fld id="{294A09A9-5501-47C1-A89A-A340965A2BE2}" type="slidenum">
              <a:rPr lang="fr-FR" smtClean="0"/>
              <a:t>19</a:t>
            </a:fld>
            <a:endParaRPr lang="fr-FR" dirty="0"/>
          </a:p>
        </p:txBody>
      </p:sp>
      <p:sp>
        <p:nvSpPr>
          <p:cNvPr id="8" name="Espace réservé du contenu 2">
            <a:extLst>
              <a:ext uri="{FF2B5EF4-FFF2-40B4-BE49-F238E27FC236}">
                <a16:creationId xmlns:a16="http://schemas.microsoft.com/office/drawing/2014/main" xmlns="" id="{A2C6ECF7-3964-9871-7CCA-1F42844E71BC}"/>
              </a:ext>
            </a:extLst>
          </p:cNvPr>
          <p:cNvSpPr txBox="1">
            <a:spLocks/>
          </p:cNvSpPr>
          <p:nvPr/>
        </p:nvSpPr>
        <p:spPr>
          <a:xfrm>
            <a:off x="1453150" y="1820057"/>
            <a:ext cx="9779183" cy="4718855"/>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bg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bg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fr-FR" sz="3200" b="0" i="0" dirty="0">
                <a:solidFill>
                  <a:schemeClr val="tx1"/>
                </a:solidFill>
                <a:effectLst/>
                <a:latin typeface="Söhne"/>
              </a:rPr>
              <a:t>Calcul des proportions : Calculez les proportions d'ingrédients nécessaires en fonction de la recette choisie. Cela implique de prendre en compte la quantité d'huiles et d'alcali nécessaire pour obtenir la bonne balance chimique et obtenir un savon de qualité.</a:t>
            </a:r>
          </a:p>
          <a:p>
            <a:pPr algn="l"/>
            <a:r>
              <a:rPr lang="fr-FR" sz="3200" b="0" i="0" dirty="0">
                <a:solidFill>
                  <a:schemeClr val="tx1"/>
                </a:solidFill>
                <a:effectLst/>
                <a:latin typeface="Söhne"/>
              </a:rPr>
              <a:t>Mélange des huiles et de la soude caustique : Faites fondre les huiles ou les graisses et laissez-les </a:t>
            </a:r>
          </a:p>
        </p:txBody>
      </p:sp>
      <p:sp>
        <p:nvSpPr>
          <p:cNvPr id="2" name="ZoneTexte 1">
            <a:extLst>
              <a:ext uri="{FF2B5EF4-FFF2-40B4-BE49-F238E27FC236}">
                <a16:creationId xmlns:a16="http://schemas.microsoft.com/office/drawing/2014/main" xmlns="" id="{A54AD8FE-D9D3-3B80-F3A7-EBD33B5DF274}"/>
              </a:ext>
            </a:extLst>
          </p:cNvPr>
          <p:cNvSpPr txBox="1"/>
          <p:nvPr/>
        </p:nvSpPr>
        <p:spPr>
          <a:xfrm>
            <a:off x="5675086" y="733063"/>
            <a:ext cx="1886857" cy="769441"/>
          </a:xfrm>
          <a:prstGeom prst="rect">
            <a:avLst/>
          </a:prstGeom>
          <a:noFill/>
        </p:spPr>
        <p:txBody>
          <a:bodyPr wrap="square" rtlCol="0">
            <a:spAutoFit/>
          </a:bodyPr>
          <a:lstStyle/>
          <a:p>
            <a:r>
              <a:rPr lang="fr-FR" sz="4400" dirty="0">
                <a:latin typeface="Montserrat Black" panose="00000A00000000000000" pitchFamily="50" charset="0"/>
              </a:rPr>
              <a:t>2</a:t>
            </a:r>
          </a:p>
        </p:txBody>
      </p:sp>
    </p:spTree>
    <p:extLst>
      <p:ext uri="{BB962C8B-B14F-4D97-AF65-F5344CB8AC3E}">
        <p14:creationId xmlns:p14="http://schemas.microsoft.com/office/powerpoint/2010/main" val="2399844093"/>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912DF434-28DB-4621-A497-D62C41CE0419}"/>
              </a:ext>
            </a:extLst>
          </p:cNvPr>
          <p:cNvSpPr>
            <a:spLocks noGrp="1"/>
          </p:cNvSpPr>
          <p:nvPr>
            <p:ph type="title"/>
          </p:nvPr>
        </p:nvSpPr>
        <p:spPr>
          <a:xfrm>
            <a:off x="1167492" y="762510"/>
            <a:ext cx="9779183" cy="735507"/>
          </a:xfrm>
        </p:spPr>
        <p:txBody>
          <a:bodyPr rtlCol="0"/>
          <a:lstStyle/>
          <a:p>
            <a:pPr rtl="0"/>
            <a:r>
              <a:rPr lang="fr-FR" dirty="0"/>
              <a:t>Contenu</a:t>
            </a:r>
          </a:p>
        </p:txBody>
      </p:sp>
      <p:sp>
        <p:nvSpPr>
          <p:cNvPr id="3" name="Espace réservé du contenu 2">
            <a:extLst>
              <a:ext uri="{FF2B5EF4-FFF2-40B4-BE49-F238E27FC236}">
                <a16:creationId xmlns:a16="http://schemas.microsoft.com/office/drawing/2014/main" xmlns="" id="{22788C46-D0BC-4307-AE55-7601A139E7CB}"/>
              </a:ext>
            </a:extLst>
          </p:cNvPr>
          <p:cNvSpPr>
            <a:spLocks noGrp="1"/>
          </p:cNvSpPr>
          <p:nvPr>
            <p:ph idx="1"/>
          </p:nvPr>
        </p:nvSpPr>
        <p:spPr>
          <a:xfrm>
            <a:off x="1167492" y="1498017"/>
            <a:ext cx="10126149" cy="3597270"/>
          </a:xfrm>
        </p:spPr>
        <p:txBody>
          <a:bodyPr vert="horz" lIns="91440" tIns="45720" rIns="91440" bIns="45720" rtlCol="0" anchor="t">
            <a:normAutofit/>
          </a:bodyPr>
          <a:lstStyle/>
          <a:p>
            <a:pPr rtl="0"/>
            <a:r>
              <a:rPr lang="fr-FR" dirty="0"/>
              <a:t>Introduction</a:t>
            </a:r>
          </a:p>
          <a:p>
            <a:pPr rtl="0"/>
            <a:r>
              <a:rPr lang="fr-FR" dirty="0"/>
              <a:t>Consommation des savons et détergents dans la ville de Goma</a:t>
            </a:r>
          </a:p>
          <a:p>
            <a:pPr rtl="0"/>
            <a:r>
              <a:rPr lang="fr-FR" dirty="0"/>
              <a:t>Offre et demande</a:t>
            </a:r>
          </a:p>
          <a:p>
            <a:pPr rtl="0"/>
            <a:r>
              <a:rPr lang="fr-FR" dirty="0"/>
              <a:t>Statistiques sur les importations</a:t>
            </a:r>
          </a:p>
          <a:p>
            <a:pPr rtl="0"/>
            <a:r>
              <a:rPr lang="fr-FR" dirty="0"/>
              <a:t>Quadrant de cash-flow</a:t>
            </a:r>
          </a:p>
          <a:p>
            <a:pPr rtl="0"/>
            <a:r>
              <a:rPr lang="fr-FR" dirty="0"/>
              <a:t>Les étapes pour la production du savon</a:t>
            </a:r>
          </a:p>
          <a:p>
            <a:pPr rtl="0"/>
            <a:r>
              <a:rPr lang="fr-FR" dirty="0"/>
              <a:t>Conclusion</a:t>
            </a:r>
          </a:p>
        </p:txBody>
      </p:sp>
      <p:sp>
        <p:nvSpPr>
          <p:cNvPr id="5" name="Espace réservé du pied de page 4">
            <a:extLst>
              <a:ext uri="{FF2B5EF4-FFF2-40B4-BE49-F238E27FC236}">
                <a16:creationId xmlns:a16="http://schemas.microsoft.com/office/drawing/2014/main" xmlns="" id="{6209FEB4-4C5C-EB43-9696-7B42453DB79B}"/>
              </a:ext>
            </a:extLst>
          </p:cNvPr>
          <p:cNvSpPr>
            <a:spLocks noGrp="1"/>
          </p:cNvSpPr>
          <p:nvPr>
            <p:ph type="ftr" sz="quarter" idx="11"/>
          </p:nvPr>
        </p:nvSpPr>
        <p:spPr/>
        <p:txBody>
          <a:bodyPr rtlCol="0"/>
          <a:lstStyle/>
          <a:p>
            <a:pPr rtl="0"/>
            <a:r>
              <a:rPr lang="fr-FR"/>
              <a:t>TITRE DE LA PRÉSENTATION</a:t>
            </a:r>
          </a:p>
        </p:txBody>
      </p:sp>
      <p:sp>
        <p:nvSpPr>
          <p:cNvPr id="6" name="Espace réservé du numéro de diapositive 5">
            <a:extLst>
              <a:ext uri="{FF2B5EF4-FFF2-40B4-BE49-F238E27FC236}">
                <a16:creationId xmlns:a16="http://schemas.microsoft.com/office/drawing/2014/main" xmlns="" id="{60D470D0-6D64-5E42-9515-048F8779CD5E}"/>
              </a:ext>
            </a:extLst>
          </p:cNvPr>
          <p:cNvSpPr>
            <a:spLocks noGrp="1"/>
          </p:cNvSpPr>
          <p:nvPr>
            <p:ph type="sldNum" sz="quarter" idx="12"/>
          </p:nvPr>
        </p:nvSpPr>
        <p:spPr/>
        <p:txBody>
          <a:bodyPr rtlCol="0"/>
          <a:lstStyle/>
          <a:p>
            <a:pPr rtl="0"/>
            <a:fld id="{294A09A9-5501-47C1-A89A-A340965A2BE2}" type="slidenum">
              <a:rPr lang="fr-FR" smtClean="0"/>
              <a:pPr rtl="0"/>
              <a:t>2</a:t>
            </a:fld>
            <a:endParaRPr lang="fr-FR"/>
          </a:p>
        </p:txBody>
      </p:sp>
    </p:spTree>
    <p:extLst>
      <p:ext uri="{BB962C8B-B14F-4D97-AF65-F5344CB8AC3E}">
        <p14:creationId xmlns:p14="http://schemas.microsoft.com/office/powerpoint/2010/main" val="1325608595"/>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pied de page 4">
            <a:extLst>
              <a:ext uri="{FF2B5EF4-FFF2-40B4-BE49-F238E27FC236}">
                <a16:creationId xmlns:a16="http://schemas.microsoft.com/office/drawing/2014/main" xmlns="" id="{140F55DB-0AAD-684A-B0E2-8EF58E039423}"/>
              </a:ext>
            </a:extLst>
          </p:cNvPr>
          <p:cNvSpPr>
            <a:spLocks noGrp="1"/>
          </p:cNvSpPr>
          <p:nvPr>
            <p:ph type="ftr" sz="quarter" idx="11"/>
          </p:nvPr>
        </p:nvSpPr>
        <p:spPr/>
        <p:txBody>
          <a:bodyPr rtlCol="0"/>
          <a:lstStyle/>
          <a:p>
            <a:pPr rtl="0"/>
            <a:r>
              <a:rPr lang="fr-FR" dirty="0"/>
              <a:t>TITRE DE LA PRÉSENTATION</a:t>
            </a:r>
          </a:p>
        </p:txBody>
      </p:sp>
      <p:sp>
        <p:nvSpPr>
          <p:cNvPr id="6" name="Espace réservé du numéro de diapositive 5">
            <a:extLst>
              <a:ext uri="{FF2B5EF4-FFF2-40B4-BE49-F238E27FC236}">
                <a16:creationId xmlns:a16="http://schemas.microsoft.com/office/drawing/2014/main" xmlns="" id="{280037C3-0E79-CD4B-92A9-5B5F9E74A60B}"/>
              </a:ext>
            </a:extLst>
          </p:cNvPr>
          <p:cNvSpPr>
            <a:spLocks noGrp="1"/>
          </p:cNvSpPr>
          <p:nvPr>
            <p:ph type="sldNum" sz="quarter" idx="12"/>
          </p:nvPr>
        </p:nvSpPr>
        <p:spPr/>
        <p:txBody>
          <a:bodyPr rtlCol="0"/>
          <a:lstStyle/>
          <a:p>
            <a:pPr rtl="0"/>
            <a:fld id="{294A09A9-5501-47C1-A89A-A340965A2BE2}" type="slidenum">
              <a:rPr lang="fr-FR" smtClean="0"/>
              <a:t>20</a:t>
            </a:fld>
            <a:endParaRPr lang="fr-FR" dirty="0"/>
          </a:p>
        </p:txBody>
      </p:sp>
      <p:sp>
        <p:nvSpPr>
          <p:cNvPr id="8" name="Espace réservé du contenu 2">
            <a:extLst>
              <a:ext uri="{FF2B5EF4-FFF2-40B4-BE49-F238E27FC236}">
                <a16:creationId xmlns:a16="http://schemas.microsoft.com/office/drawing/2014/main" xmlns="" id="{A2C6ECF7-3964-9871-7CCA-1F42844E71BC}"/>
              </a:ext>
            </a:extLst>
          </p:cNvPr>
          <p:cNvSpPr txBox="1">
            <a:spLocks/>
          </p:cNvSpPr>
          <p:nvPr/>
        </p:nvSpPr>
        <p:spPr>
          <a:xfrm>
            <a:off x="1453150" y="1820057"/>
            <a:ext cx="9779183" cy="4718855"/>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bg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bg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fr-FR" sz="3200" b="0" i="0" dirty="0">
                <a:solidFill>
                  <a:schemeClr val="tx1"/>
                </a:solidFill>
                <a:effectLst/>
                <a:latin typeface="Söhne"/>
              </a:rPr>
              <a:t>Mélange des huiles et de la soude caustique : Faites fondre les huiles ou les graisses et laissez-les refroidir à une température appropriée. Dans un autre récipient, dissolvez la soude caustique dans de l'eau, en suivant les mesures de sécurité appropriées. Ensuite, versez la soude caustique dissous lentement dans les huiles refroidies tout en mélangeant soigneusement.</a:t>
            </a:r>
          </a:p>
        </p:txBody>
      </p:sp>
      <p:sp>
        <p:nvSpPr>
          <p:cNvPr id="2" name="ZoneTexte 1">
            <a:extLst>
              <a:ext uri="{FF2B5EF4-FFF2-40B4-BE49-F238E27FC236}">
                <a16:creationId xmlns:a16="http://schemas.microsoft.com/office/drawing/2014/main" xmlns="" id="{A54AD8FE-D9D3-3B80-F3A7-EBD33B5DF274}"/>
              </a:ext>
            </a:extLst>
          </p:cNvPr>
          <p:cNvSpPr txBox="1"/>
          <p:nvPr/>
        </p:nvSpPr>
        <p:spPr>
          <a:xfrm>
            <a:off x="5675086" y="733063"/>
            <a:ext cx="1886857" cy="769441"/>
          </a:xfrm>
          <a:prstGeom prst="rect">
            <a:avLst/>
          </a:prstGeom>
          <a:noFill/>
        </p:spPr>
        <p:txBody>
          <a:bodyPr wrap="square" rtlCol="0">
            <a:spAutoFit/>
          </a:bodyPr>
          <a:lstStyle/>
          <a:p>
            <a:r>
              <a:rPr lang="fr-FR" sz="4400" dirty="0">
                <a:latin typeface="Montserrat Black" panose="00000A00000000000000" pitchFamily="50" charset="0"/>
              </a:rPr>
              <a:t>3</a:t>
            </a:r>
          </a:p>
        </p:txBody>
      </p:sp>
    </p:spTree>
    <p:extLst>
      <p:ext uri="{BB962C8B-B14F-4D97-AF65-F5344CB8AC3E}">
        <p14:creationId xmlns:p14="http://schemas.microsoft.com/office/powerpoint/2010/main" val="1896964865"/>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pied de page 4">
            <a:extLst>
              <a:ext uri="{FF2B5EF4-FFF2-40B4-BE49-F238E27FC236}">
                <a16:creationId xmlns:a16="http://schemas.microsoft.com/office/drawing/2014/main" xmlns="" id="{140F55DB-0AAD-684A-B0E2-8EF58E039423}"/>
              </a:ext>
            </a:extLst>
          </p:cNvPr>
          <p:cNvSpPr>
            <a:spLocks noGrp="1"/>
          </p:cNvSpPr>
          <p:nvPr>
            <p:ph type="ftr" sz="quarter" idx="11"/>
          </p:nvPr>
        </p:nvSpPr>
        <p:spPr/>
        <p:txBody>
          <a:bodyPr rtlCol="0"/>
          <a:lstStyle/>
          <a:p>
            <a:pPr rtl="0"/>
            <a:r>
              <a:rPr lang="fr-FR" dirty="0"/>
              <a:t>TITRE DE LA PRÉSENTATION</a:t>
            </a:r>
          </a:p>
        </p:txBody>
      </p:sp>
      <p:sp>
        <p:nvSpPr>
          <p:cNvPr id="6" name="Espace réservé du numéro de diapositive 5">
            <a:extLst>
              <a:ext uri="{FF2B5EF4-FFF2-40B4-BE49-F238E27FC236}">
                <a16:creationId xmlns:a16="http://schemas.microsoft.com/office/drawing/2014/main" xmlns="" id="{280037C3-0E79-CD4B-92A9-5B5F9E74A60B}"/>
              </a:ext>
            </a:extLst>
          </p:cNvPr>
          <p:cNvSpPr>
            <a:spLocks noGrp="1"/>
          </p:cNvSpPr>
          <p:nvPr>
            <p:ph type="sldNum" sz="quarter" idx="12"/>
          </p:nvPr>
        </p:nvSpPr>
        <p:spPr/>
        <p:txBody>
          <a:bodyPr rtlCol="0"/>
          <a:lstStyle/>
          <a:p>
            <a:pPr rtl="0"/>
            <a:fld id="{294A09A9-5501-47C1-A89A-A340965A2BE2}" type="slidenum">
              <a:rPr lang="fr-FR" smtClean="0"/>
              <a:t>21</a:t>
            </a:fld>
            <a:endParaRPr lang="fr-FR" dirty="0"/>
          </a:p>
        </p:txBody>
      </p:sp>
      <p:sp>
        <p:nvSpPr>
          <p:cNvPr id="8" name="Espace réservé du contenu 2">
            <a:extLst>
              <a:ext uri="{FF2B5EF4-FFF2-40B4-BE49-F238E27FC236}">
                <a16:creationId xmlns:a16="http://schemas.microsoft.com/office/drawing/2014/main" xmlns="" id="{A2C6ECF7-3964-9871-7CCA-1F42844E71BC}"/>
              </a:ext>
            </a:extLst>
          </p:cNvPr>
          <p:cNvSpPr txBox="1">
            <a:spLocks/>
          </p:cNvSpPr>
          <p:nvPr/>
        </p:nvSpPr>
        <p:spPr>
          <a:xfrm>
            <a:off x="1453150" y="1820057"/>
            <a:ext cx="9779183" cy="4718855"/>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bg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bg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fr-FR" sz="3200" b="0" i="0" dirty="0">
                <a:solidFill>
                  <a:schemeClr val="tx1"/>
                </a:solidFill>
                <a:effectLst/>
                <a:latin typeface="Söhne"/>
              </a:rPr>
              <a:t>Mélange et émulsion : Utilisez un mixeur à immersion ou un agitateur pour mélanger les huiles et la soude caustique ensemble jusqu'à ce qu'une émulsion se forme. Continuez à mélanger jusqu'à ce que la pâte atteigne la trace, ce qui signifie qu'elle épaissit et commence à laisser des traces sur la surface.</a:t>
            </a:r>
          </a:p>
        </p:txBody>
      </p:sp>
      <p:sp>
        <p:nvSpPr>
          <p:cNvPr id="2" name="ZoneTexte 1">
            <a:extLst>
              <a:ext uri="{FF2B5EF4-FFF2-40B4-BE49-F238E27FC236}">
                <a16:creationId xmlns:a16="http://schemas.microsoft.com/office/drawing/2014/main" xmlns="" id="{A54AD8FE-D9D3-3B80-F3A7-EBD33B5DF274}"/>
              </a:ext>
            </a:extLst>
          </p:cNvPr>
          <p:cNvSpPr txBox="1"/>
          <p:nvPr/>
        </p:nvSpPr>
        <p:spPr>
          <a:xfrm>
            <a:off x="5675086" y="733063"/>
            <a:ext cx="1886857" cy="769441"/>
          </a:xfrm>
          <a:prstGeom prst="rect">
            <a:avLst/>
          </a:prstGeom>
          <a:noFill/>
        </p:spPr>
        <p:txBody>
          <a:bodyPr wrap="square" rtlCol="0">
            <a:spAutoFit/>
          </a:bodyPr>
          <a:lstStyle/>
          <a:p>
            <a:r>
              <a:rPr lang="fr-FR" sz="4400" dirty="0">
                <a:latin typeface="Montserrat Black" panose="00000A00000000000000" pitchFamily="50" charset="0"/>
              </a:rPr>
              <a:t>4</a:t>
            </a:r>
          </a:p>
        </p:txBody>
      </p:sp>
    </p:spTree>
    <p:extLst>
      <p:ext uri="{BB962C8B-B14F-4D97-AF65-F5344CB8AC3E}">
        <p14:creationId xmlns:p14="http://schemas.microsoft.com/office/powerpoint/2010/main" val="2132688123"/>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pied de page 4">
            <a:extLst>
              <a:ext uri="{FF2B5EF4-FFF2-40B4-BE49-F238E27FC236}">
                <a16:creationId xmlns:a16="http://schemas.microsoft.com/office/drawing/2014/main" xmlns="" id="{140F55DB-0AAD-684A-B0E2-8EF58E039423}"/>
              </a:ext>
            </a:extLst>
          </p:cNvPr>
          <p:cNvSpPr>
            <a:spLocks noGrp="1"/>
          </p:cNvSpPr>
          <p:nvPr>
            <p:ph type="ftr" sz="quarter" idx="11"/>
          </p:nvPr>
        </p:nvSpPr>
        <p:spPr/>
        <p:txBody>
          <a:bodyPr rtlCol="0"/>
          <a:lstStyle/>
          <a:p>
            <a:pPr rtl="0"/>
            <a:r>
              <a:rPr lang="fr-FR" dirty="0"/>
              <a:t>TITRE DE LA PRÉSENTATION</a:t>
            </a:r>
          </a:p>
        </p:txBody>
      </p:sp>
      <p:sp>
        <p:nvSpPr>
          <p:cNvPr id="6" name="Espace réservé du numéro de diapositive 5">
            <a:extLst>
              <a:ext uri="{FF2B5EF4-FFF2-40B4-BE49-F238E27FC236}">
                <a16:creationId xmlns:a16="http://schemas.microsoft.com/office/drawing/2014/main" xmlns="" id="{280037C3-0E79-CD4B-92A9-5B5F9E74A60B}"/>
              </a:ext>
            </a:extLst>
          </p:cNvPr>
          <p:cNvSpPr>
            <a:spLocks noGrp="1"/>
          </p:cNvSpPr>
          <p:nvPr>
            <p:ph type="sldNum" sz="quarter" idx="12"/>
          </p:nvPr>
        </p:nvSpPr>
        <p:spPr/>
        <p:txBody>
          <a:bodyPr rtlCol="0"/>
          <a:lstStyle/>
          <a:p>
            <a:pPr rtl="0"/>
            <a:fld id="{294A09A9-5501-47C1-A89A-A340965A2BE2}" type="slidenum">
              <a:rPr lang="fr-FR" smtClean="0"/>
              <a:t>22</a:t>
            </a:fld>
            <a:endParaRPr lang="fr-FR" dirty="0"/>
          </a:p>
        </p:txBody>
      </p:sp>
      <p:sp>
        <p:nvSpPr>
          <p:cNvPr id="8" name="Espace réservé du contenu 2">
            <a:extLst>
              <a:ext uri="{FF2B5EF4-FFF2-40B4-BE49-F238E27FC236}">
                <a16:creationId xmlns:a16="http://schemas.microsoft.com/office/drawing/2014/main" xmlns="" id="{A2C6ECF7-3964-9871-7CCA-1F42844E71BC}"/>
              </a:ext>
            </a:extLst>
          </p:cNvPr>
          <p:cNvSpPr txBox="1">
            <a:spLocks/>
          </p:cNvSpPr>
          <p:nvPr/>
        </p:nvSpPr>
        <p:spPr>
          <a:xfrm>
            <a:off x="1453150" y="2002620"/>
            <a:ext cx="9779183" cy="4718855"/>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bg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bg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fr-FR" sz="3200" b="0" i="0" dirty="0">
                <a:solidFill>
                  <a:schemeClr val="tx1"/>
                </a:solidFill>
                <a:effectLst/>
                <a:latin typeface="Söhne"/>
              </a:rPr>
              <a:t>Ajout des additifs : À ce stade, vous pouvez ajouter des additifs tels que des huiles essentielles pour parfumer le savon, des colorants pour le teinter ou des exfoliants pour ajouter de la texture. Mélangez-les soigneusement dans la pâte à savon.</a:t>
            </a:r>
          </a:p>
        </p:txBody>
      </p:sp>
      <p:sp>
        <p:nvSpPr>
          <p:cNvPr id="2" name="ZoneTexte 1">
            <a:extLst>
              <a:ext uri="{FF2B5EF4-FFF2-40B4-BE49-F238E27FC236}">
                <a16:creationId xmlns:a16="http://schemas.microsoft.com/office/drawing/2014/main" xmlns="" id="{A54AD8FE-D9D3-3B80-F3A7-EBD33B5DF274}"/>
              </a:ext>
            </a:extLst>
          </p:cNvPr>
          <p:cNvSpPr txBox="1"/>
          <p:nvPr/>
        </p:nvSpPr>
        <p:spPr>
          <a:xfrm>
            <a:off x="5675086" y="733063"/>
            <a:ext cx="1886857" cy="769441"/>
          </a:xfrm>
          <a:prstGeom prst="rect">
            <a:avLst/>
          </a:prstGeom>
          <a:noFill/>
        </p:spPr>
        <p:txBody>
          <a:bodyPr wrap="square" rtlCol="0">
            <a:spAutoFit/>
          </a:bodyPr>
          <a:lstStyle/>
          <a:p>
            <a:r>
              <a:rPr lang="fr-FR" sz="4400" dirty="0">
                <a:latin typeface="Montserrat Black" panose="00000A00000000000000" pitchFamily="50" charset="0"/>
              </a:rPr>
              <a:t>5</a:t>
            </a:r>
          </a:p>
        </p:txBody>
      </p:sp>
    </p:spTree>
    <p:extLst>
      <p:ext uri="{BB962C8B-B14F-4D97-AF65-F5344CB8AC3E}">
        <p14:creationId xmlns:p14="http://schemas.microsoft.com/office/powerpoint/2010/main" val="133813765"/>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pied de page 4">
            <a:extLst>
              <a:ext uri="{FF2B5EF4-FFF2-40B4-BE49-F238E27FC236}">
                <a16:creationId xmlns:a16="http://schemas.microsoft.com/office/drawing/2014/main" xmlns="" id="{140F55DB-0AAD-684A-B0E2-8EF58E039423}"/>
              </a:ext>
            </a:extLst>
          </p:cNvPr>
          <p:cNvSpPr>
            <a:spLocks noGrp="1"/>
          </p:cNvSpPr>
          <p:nvPr>
            <p:ph type="ftr" sz="quarter" idx="11"/>
          </p:nvPr>
        </p:nvSpPr>
        <p:spPr/>
        <p:txBody>
          <a:bodyPr rtlCol="0"/>
          <a:lstStyle/>
          <a:p>
            <a:pPr rtl="0"/>
            <a:r>
              <a:rPr lang="fr-FR" dirty="0"/>
              <a:t>TITRE DE LA PRÉSENTATION</a:t>
            </a:r>
          </a:p>
        </p:txBody>
      </p:sp>
      <p:sp>
        <p:nvSpPr>
          <p:cNvPr id="6" name="Espace réservé du numéro de diapositive 5">
            <a:extLst>
              <a:ext uri="{FF2B5EF4-FFF2-40B4-BE49-F238E27FC236}">
                <a16:creationId xmlns:a16="http://schemas.microsoft.com/office/drawing/2014/main" xmlns="" id="{280037C3-0E79-CD4B-92A9-5B5F9E74A60B}"/>
              </a:ext>
            </a:extLst>
          </p:cNvPr>
          <p:cNvSpPr>
            <a:spLocks noGrp="1"/>
          </p:cNvSpPr>
          <p:nvPr>
            <p:ph type="sldNum" sz="quarter" idx="12"/>
          </p:nvPr>
        </p:nvSpPr>
        <p:spPr/>
        <p:txBody>
          <a:bodyPr rtlCol="0"/>
          <a:lstStyle/>
          <a:p>
            <a:pPr rtl="0"/>
            <a:fld id="{294A09A9-5501-47C1-A89A-A340965A2BE2}" type="slidenum">
              <a:rPr lang="fr-FR" smtClean="0"/>
              <a:t>23</a:t>
            </a:fld>
            <a:endParaRPr lang="fr-FR" dirty="0"/>
          </a:p>
        </p:txBody>
      </p:sp>
      <p:sp>
        <p:nvSpPr>
          <p:cNvPr id="8" name="Espace réservé du contenu 2">
            <a:extLst>
              <a:ext uri="{FF2B5EF4-FFF2-40B4-BE49-F238E27FC236}">
                <a16:creationId xmlns:a16="http://schemas.microsoft.com/office/drawing/2014/main" xmlns="" id="{A2C6ECF7-3964-9871-7CCA-1F42844E71BC}"/>
              </a:ext>
            </a:extLst>
          </p:cNvPr>
          <p:cNvSpPr txBox="1">
            <a:spLocks/>
          </p:cNvSpPr>
          <p:nvPr/>
        </p:nvSpPr>
        <p:spPr>
          <a:xfrm>
            <a:off x="1453150" y="2002620"/>
            <a:ext cx="9779183" cy="4718855"/>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bg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bg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fr-FR" sz="3200" b="0" i="0" dirty="0">
                <a:solidFill>
                  <a:schemeClr val="tx1"/>
                </a:solidFill>
                <a:effectLst/>
                <a:latin typeface="Söhne"/>
              </a:rPr>
              <a:t>Moulage : Versez la pâte à savon dans des moules préalablement préparés. Vous pouvez utiliser différents types de moules en fonction de la forme et de la taille souhaitées pour vos savons. Laissez la pâte à savon durcir pendant une période allant de quelques heures à quelques jours, selon la recette et les conditions ambiantes.</a:t>
            </a:r>
          </a:p>
        </p:txBody>
      </p:sp>
      <p:sp>
        <p:nvSpPr>
          <p:cNvPr id="2" name="ZoneTexte 1">
            <a:extLst>
              <a:ext uri="{FF2B5EF4-FFF2-40B4-BE49-F238E27FC236}">
                <a16:creationId xmlns:a16="http://schemas.microsoft.com/office/drawing/2014/main" xmlns="" id="{A54AD8FE-D9D3-3B80-F3A7-EBD33B5DF274}"/>
              </a:ext>
            </a:extLst>
          </p:cNvPr>
          <p:cNvSpPr txBox="1"/>
          <p:nvPr/>
        </p:nvSpPr>
        <p:spPr>
          <a:xfrm>
            <a:off x="5675086" y="733063"/>
            <a:ext cx="1886857" cy="769441"/>
          </a:xfrm>
          <a:prstGeom prst="rect">
            <a:avLst/>
          </a:prstGeom>
          <a:noFill/>
        </p:spPr>
        <p:txBody>
          <a:bodyPr wrap="square" rtlCol="0">
            <a:spAutoFit/>
          </a:bodyPr>
          <a:lstStyle/>
          <a:p>
            <a:r>
              <a:rPr lang="fr-FR" sz="4400" dirty="0">
                <a:latin typeface="Montserrat Black" panose="00000A00000000000000" pitchFamily="50" charset="0"/>
              </a:rPr>
              <a:t>6</a:t>
            </a:r>
          </a:p>
        </p:txBody>
      </p:sp>
    </p:spTree>
    <p:extLst>
      <p:ext uri="{BB962C8B-B14F-4D97-AF65-F5344CB8AC3E}">
        <p14:creationId xmlns:p14="http://schemas.microsoft.com/office/powerpoint/2010/main" val="2890206845"/>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pied de page 4">
            <a:extLst>
              <a:ext uri="{FF2B5EF4-FFF2-40B4-BE49-F238E27FC236}">
                <a16:creationId xmlns:a16="http://schemas.microsoft.com/office/drawing/2014/main" xmlns="" id="{140F55DB-0AAD-684A-B0E2-8EF58E039423}"/>
              </a:ext>
            </a:extLst>
          </p:cNvPr>
          <p:cNvSpPr>
            <a:spLocks noGrp="1"/>
          </p:cNvSpPr>
          <p:nvPr>
            <p:ph type="ftr" sz="quarter" idx="11"/>
          </p:nvPr>
        </p:nvSpPr>
        <p:spPr/>
        <p:txBody>
          <a:bodyPr rtlCol="0"/>
          <a:lstStyle/>
          <a:p>
            <a:pPr rtl="0"/>
            <a:r>
              <a:rPr lang="fr-FR" dirty="0"/>
              <a:t>TITRE DE LA PRÉSENTATION</a:t>
            </a:r>
          </a:p>
        </p:txBody>
      </p:sp>
      <p:sp>
        <p:nvSpPr>
          <p:cNvPr id="6" name="Espace réservé du numéro de diapositive 5">
            <a:extLst>
              <a:ext uri="{FF2B5EF4-FFF2-40B4-BE49-F238E27FC236}">
                <a16:creationId xmlns:a16="http://schemas.microsoft.com/office/drawing/2014/main" xmlns="" id="{280037C3-0E79-CD4B-92A9-5B5F9E74A60B}"/>
              </a:ext>
            </a:extLst>
          </p:cNvPr>
          <p:cNvSpPr>
            <a:spLocks noGrp="1"/>
          </p:cNvSpPr>
          <p:nvPr>
            <p:ph type="sldNum" sz="quarter" idx="12"/>
          </p:nvPr>
        </p:nvSpPr>
        <p:spPr/>
        <p:txBody>
          <a:bodyPr rtlCol="0"/>
          <a:lstStyle/>
          <a:p>
            <a:pPr rtl="0"/>
            <a:fld id="{294A09A9-5501-47C1-A89A-A340965A2BE2}" type="slidenum">
              <a:rPr lang="fr-FR" smtClean="0"/>
              <a:t>24</a:t>
            </a:fld>
            <a:endParaRPr lang="fr-FR" dirty="0"/>
          </a:p>
        </p:txBody>
      </p:sp>
      <p:sp>
        <p:nvSpPr>
          <p:cNvPr id="8" name="Espace réservé du contenu 2">
            <a:extLst>
              <a:ext uri="{FF2B5EF4-FFF2-40B4-BE49-F238E27FC236}">
                <a16:creationId xmlns:a16="http://schemas.microsoft.com/office/drawing/2014/main" xmlns="" id="{A2C6ECF7-3964-9871-7CCA-1F42844E71BC}"/>
              </a:ext>
            </a:extLst>
          </p:cNvPr>
          <p:cNvSpPr txBox="1">
            <a:spLocks/>
          </p:cNvSpPr>
          <p:nvPr/>
        </p:nvSpPr>
        <p:spPr>
          <a:xfrm>
            <a:off x="1453150" y="2002620"/>
            <a:ext cx="9779183" cy="4718855"/>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bg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bg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fr-FR" sz="3200" b="0" i="0" dirty="0">
                <a:solidFill>
                  <a:schemeClr val="tx1"/>
                </a:solidFill>
                <a:effectLst/>
                <a:latin typeface="Söhne"/>
              </a:rPr>
              <a:t>Démoulage et découpe : Une fois que le savon est suffisamment dur, démoulez-le délicatement et coupez-le en barres ou en formes désirées à l'aide d'un couteau ou d'un coupe-savon. Laissez ensuite les savons sécher et durcir pendant plusieurs semaines à plusieurs mois, selon la méthode de cure choisie.</a:t>
            </a:r>
          </a:p>
        </p:txBody>
      </p:sp>
      <p:sp>
        <p:nvSpPr>
          <p:cNvPr id="2" name="ZoneTexte 1">
            <a:extLst>
              <a:ext uri="{FF2B5EF4-FFF2-40B4-BE49-F238E27FC236}">
                <a16:creationId xmlns:a16="http://schemas.microsoft.com/office/drawing/2014/main" xmlns="" id="{A54AD8FE-D9D3-3B80-F3A7-EBD33B5DF274}"/>
              </a:ext>
            </a:extLst>
          </p:cNvPr>
          <p:cNvSpPr txBox="1"/>
          <p:nvPr/>
        </p:nvSpPr>
        <p:spPr>
          <a:xfrm>
            <a:off x="5675086" y="733063"/>
            <a:ext cx="1886857" cy="769441"/>
          </a:xfrm>
          <a:prstGeom prst="rect">
            <a:avLst/>
          </a:prstGeom>
          <a:noFill/>
        </p:spPr>
        <p:txBody>
          <a:bodyPr wrap="square" rtlCol="0">
            <a:spAutoFit/>
          </a:bodyPr>
          <a:lstStyle/>
          <a:p>
            <a:r>
              <a:rPr lang="fr-FR" sz="4400" dirty="0">
                <a:latin typeface="Montserrat Black" panose="00000A00000000000000" pitchFamily="50" charset="0"/>
              </a:rPr>
              <a:t>7</a:t>
            </a:r>
          </a:p>
        </p:txBody>
      </p:sp>
    </p:spTree>
    <p:extLst>
      <p:ext uri="{BB962C8B-B14F-4D97-AF65-F5344CB8AC3E}">
        <p14:creationId xmlns:p14="http://schemas.microsoft.com/office/powerpoint/2010/main" val="1327273059"/>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pied de page 4">
            <a:extLst>
              <a:ext uri="{FF2B5EF4-FFF2-40B4-BE49-F238E27FC236}">
                <a16:creationId xmlns:a16="http://schemas.microsoft.com/office/drawing/2014/main" xmlns="" id="{140F55DB-0AAD-684A-B0E2-8EF58E039423}"/>
              </a:ext>
            </a:extLst>
          </p:cNvPr>
          <p:cNvSpPr>
            <a:spLocks noGrp="1"/>
          </p:cNvSpPr>
          <p:nvPr>
            <p:ph type="ftr" sz="quarter" idx="11"/>
          </p:nvPr>
        </p:nvSpPr>
        <p:spPr/>
        <p:txBody>
          <a:bodyPr rtlCol="0"/>
          <a:lstStyle/>
          <a:p>
            <a:pPr rtl="0"/>
            <a:r>
              <a:rPr lang="fr-FR" dirty="0"/>
              <a:t>TITRE DE LA PRÉSENTATION</a:t>
            </a:r>
          </a:p>
        </p:txBody>
      </p:sp>
      <p:sp>
        <p:nvSpPr>
          <p:cNvPr id="6" name="Espace réservé du numéro de diapositive 5">
            <a:extLst>
              <a:ext uri="{FF2B5EF4-FFF2-40B4-BE49-F238E27FC236}">
                <a16:creationId xmlns:a16="http://schemas.microsoft.com/office/drawing/2014/main" xmlns="" id="{280037C3-0E79-CD4B-92A9-5B5F9E74A60B}"/>
              </a:ext>
            </a:extLst>
          </p:cNvPr>
          <p:cNvSpPr>
            <a:spLocks noGrp="1"/>
          </p:cNvSpPr>
          <p:nvPr>
            <p:ph type="sldNum" sz="quarter" idx="12"/>
          </p:nvPr>
        </p:nvSpPr>
        <p:spPr/>
        <p:txBody>
          <a:bodyPr rtlCol="0"/>
          <a:lstStyle/>
          <a:p>
            <a:pPr rtl="0"/>
            <a:fld id="{294A09A9-5501-47C1-A89A-A340965A2BE2}" type="slidenum">
              <a:rPr lang="fr-FR" smtClean="0"/>
              <a:t>25</a:t>
            </a:fld>
            <a:endParaRPr lang="fr-FR" dirty="0"/>
          </a:p>
        </p:txBody>
      </p:sp>
      <p:sp>
        <p:nvSpPr>
          <p:cNvPr id="8" name="Espace réservé du contenu 2">
            <a:extLst>
              <a:ext uri="{FF2B5EF4-FFF2-40B4-BE49-F238E27FC236}">
                <a16:creationId xmlns:a16="http://schemas.microsoft.com/office/drawing/2014/main" xmlns="" id="{A2C6ECF7-3964-9871-7CCA-1F42844E71BC}"/>
              </a:ext>
            </a:extLst>
          </p:cNvPr>
          <p:cNvSpPr txBox="1">
            <a:spLocks/>
          </p:cNvSpPr>
          <p:nvPr/>
        </p:nvSpPr>
        <p:spPr>
          <a:xfrm>
            <a:off x="1453150" y="2002620"/>
            <a:ext cx="9779183" cy="4718855"/>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bg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bg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fr-FR" sz="3200" b="0" i="0" dirty="0">
                <a:solidFill>
                  <a:schemeClr val="tx1"/>
                </a:solidFill>
                <a:effectLst/>
                <a:latin typeface="Söhne"/>
              </a:rPr>
              <a:t>Cure et maturation : Les savons doivent être mis à sécher dans un endroit bien aéré pour permettre l'évaporation de l'excès d'humidité. Cela aide à durcir le savon, à réduire sa teneur en eau et à améliorer sa durée de vie. La période de cure peut varier, mais généralement, les savons nécessitent de 4 à 6 semaines de maturation avant d'être prêts à être utilisés.</a:t>
            </a:r>
          </a:p>
        </p:txBody>
      </p:sp>
      <p:sp>
        <p:nvSpPr>
          <p:cNvPr id="2" name="ZoneTexte 1">
            <a:extLst>
              <a:ext uri="{FF2B5EF4-FFF2-40B4-BE49-F238E27FC236}">
                <a16:creationId xmlns:a16="http://schemas.microsoft.com/office/drawing/2014/main" xmlns="" id="{A54AD8FE-D9D3-3B80-F3A7-EBD33B5DF274}"/>
              </a:ext>
            </a:extLst>
          </p:cNvPr>
          <p:cNvSpPr txBox="1"/>
          <p:nvPr/>
        </p:nvSpPr>
        <p:spPr>
          <a:xfrm>
            <a:off x="5675086" y="733063"/>
            <a:ext cx="1886857" cy="769441"/>
          </a:xfrm>
          <a:prstGeom prst="rect">
            <a:avLst/>
          </a:prstGeom>
          <a:noFill/>
        </p:spPr>
        <p:txBody>
          <a:bodyPr wrap="square" rtlCol="0">
            <a:spAutoFit/>
          </a:bodyPr>
          <a:lstStyle/>
          <a:p>
            <a:r>
              <a:rPr lang="fr-FR" sz="4400" dirty="0">
                <a:latin typeface="Montserrat Black" panose="00000A00000000000000" pitchFamily="50" charset="0"/>
              </a:rPr>
              <a:t>8</a:t>
            </a:r>
          </a:p>
        </p:txBody>
      </p:sp>
    </p:spTree>
    <p:extLst>
      <p:ext uri="{BB962C8B-B14F-4D97-AF65-F5344CB8AC3E}">
        <p14:creationId xmlns:p14="http://schemas.microsoft.com/office/powerpoint/2010/main" val="61558497"/>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xmlns="" id="{25D348EE-1839-49E5-36B5-51F8CDE47C2F}"/>
              </a:ext>
            </a:extLst>
          </p:cNvPr>
          <p:cNvPicPr>
            <a:picLocks noChangeAspect="1"/>
          </p:cNvPicPr>
          <p:nvPr/>
        </p:nvPicPr>
        <p:blipFill rotWithShape="1">
          <a:blip r:embed="rId3"/>
          <a:srcRect t="17193"/>
          <a:stretch/>
        </p:blipFill>
        <p:spPr>
          <a:xfrm>
            <a:off x="0" y="0"/>
            <a:ext cx="12447774" cy="6858000"/>
          </a:xfrm>
          <a:prstGeom prst="rect">
            <a:avLst/>
          </a:prstGeom>
        </p:spPr>
      </p:pic>
      <p:sp>
        <p:nvSpPr>
          <p:cNvPr id="2" name="Titre 1">
            <a:extLst>
              <a:ext uri="{FF2B5EF4-FFF2-40B4-BE49-F238E27FC236}">
                <a16:creationId xmlns:a16="http://schemas.microsoft.com/office/drawing/2014/main" xmlns="" id="{8460295B-54B9-4937-90E3-BAB9CE69E30B}"/>
              </a:ext>
            </a:extLst>
          </p:cNvPr>
          <p:cNvSpPr>
            <a:spLocks noGrp="1"/>
          </p:cNvSpPr>
          <p:nvPr>
            <p:ph type="ctrTitle"/>
          </p:nvPr>
        </p:nvSpPr>
        <p:spPr>
          <a:xfrm>
            <a:off x="1473200" y="676275"/>
            <a:ext cx="8544091" cy="3506013"/>
          </a:xfrm>
          <a:ln>
            <a:noFill/>
          </a:ln>
          <a:effectLst>
            <a:outerShdw blurRad="88900" dist="50800" dir="5400000" algn="ctr" rotWithShape="0">
              <a:srgbClr val="000000">
                <a:alpha val="45000"/>
              </a:srgbClr>
            </a:outerShdw>
          </a:effectLst>
        </p:spPr>
        <p:txBody>
          <a:bodyPr rtlCol="0">
            <a:normAutofit fontScale="90000"/>
          </a:bodyPr>
          <a:lstStyle/>
          <a:p>
            <a:pPr rtl="0"/>
            <a:r>
              <a:rPr lang="fr-FR" dirty="0">
                <a:ln>
                  <a:solidFill>
                    <a:schemeClr val="tx1">
                      <a:lumMod val="50000"/>
                      <a:lumOff val="50000"/>
                    </a:schemeClr>
                  </a:solidFill>
                </a:ln>
                <a:solidFill>
                  <a:schemeClr val="bg1"/>
                </a:solidFill>
                <a:latin typeface="Arial Black" panose="020B0A04020102020204" pitchFamily="34" charset="0"/>
              </a:rPr>
              <a:t>6 éléments qui vont échouer les publics Africains dans tous ce qu’ils entreprennent</a:t>
            </a:r>
          </a:p>
        </p:txBody>
      </p:sp>
    </p:spTree>
    <p:extLst>
      <p:ext uri="{BB962C8B-B14F-4D97-AF65-F5344CB8AC3E}">
        <p14:creationId xmlns:p14="http://schemas.microsoft.com/office/powerpoint/2010/main" val="3577191472"/>
      </p:ext>
    </p:extLst>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19256B7E-1633-44AB-8584-82DF5B726834}"/>
              </a:ext>
            </a:extLst>
          </p:cNvPr>
          <p:cNvSpPr>
            <a:spLocks noGrp="1"/>
          </p:cNvSpPr>
          <p:nvPr>
            <p:ph type="title"/>
          </p:nvPr>
        </p:nvSpPr>
        <p:spPr>
          <a:xfrm>
            <a:off x="1202954" y="3280187"/>
            <a:ext cx="9779183" cy="1325563"/>
          </a:xfrm>
        </p:spPr>
        <p:txBody>
          <a:bodyPr rtlCol="0"/>
          <a:lstStyle/>
          <a:p>
            <a:pPr rtl="0"/>
            <a:r>
              <a:rPr lang="fr-FR" sz="16600" dirty="0"/>
              <a:t>1</a:t>
            </a:r>
          </a:p>
        </p:txBody>
      </p:sp>
      <p:sp>
        <p:nvSpPr>
          <p:cNvPr id="8" name="Espace réservé du pied de page 7">
            <a:extLst>
              <a:ext uri="{FF2B5EF4-FFF2-40B4-BE49-F238E27FC236}">
                <a16:creationId xmlns:a16="http://schemas.microsoft.com/office/drawing/2014/main" xmlns="" id="{0DD1986A-9AF9-5C45-BE85-20D5AA267AE1}"/>
              </a:ext>
            </a:extLst>
          </p:cNvPr>
          <p:cNvSpPr>
            <a:spLocks noGrp="1"/>
          </p:cNvSpPr>
          <p:nvPr>
            <p:ph type="ftr" sz="quarter" idx="3"/>
          </p:nvPr>
        </p:nvSpPr>
        <p:spPr/>
        <p:txBody>
          <a:bodyPr rtlCol="0"/>
          <a:lstStyle/>
          <a:p>
            <a:pPr rtl="0"/>
            <a:r>
              <a:rPr lang="fr-FR"/>
              <a:t>TITRE DE LA PRÉSENTATION</a:t>
            </a:r>
          </a:p>
        </p:txBody>
      </p:sp>
      <p:sp>
        <p:nvSpPr>
          <p:cNvPr id="9" name="Espace réservé du numéro de diapositive 8">
            <a:extLst>
              <a:ext uri="{FF2B5EF4-FFF2-40B4-BE49-F238E27FC236}">
                <a16:creationId xmlns:a16="http://schemas.microsoft.com/office/drawing/2014/main" xmlns="" id="{6FD448B0-743E-0045-8131-69B4EEC58365}"/>
              </a:ext>
            </a:extLst>
          </p:cNvPr>
          <p:cNvSpPr>
            <a:spLocks noGrp="1"/>
          </p:cNvSpPr>
          <p:nvPr>
            <p:ph type="sldNum" sz="quarter" idx="4"/>
          </p:nvPr>
        </p:nvSpPr>
        <p:spPr/>
        <p:txBody>
          <a:bodyPr rtlCol="0"/>
          <a:lstStyle/>
          <a:p>
            <a:pPr rtl="0"/>
            <a:fld id="{294A09A9-5501-47C1-A89A-A340965A2BE2}" type="slidenum">
              <a:rPr lang="fr-FR" smtClean="0"/>
              <a:pPr rtl="0"/>
              <a:t>27</a:t>
            </a:fld>
            <a:endParaRPr lang="fr-FR"/>
          </a:p>
        </p:txBody>
      </p:sp>
      <p:sp>
        <p:nvSpPr>
          <p:cNvPr id="3" name="ZoneTexte 2">
            <a:extLst>
              <a:ext uri="{FF2B5EF4-FFF2-40B4-BE49-F238E27FC236}">
                <a16:creationId xmlns:a16="http://schemas.microsoft.com/office/drawing/2014/main" xmlns="" id="{2EA249A6-CC03-AAD6-9FA9-78D67D4889C0}"/>
              </a:ext>
            </a:extLst>
          </p:cNvPr>
          <p:cNvSpPr txBox="1"/>
          <p:nvPr/>
        </p:nvSpPr>
        <p:spPr>
          <a:xfrm>
            <a:off x="3183466" y="2349163"/>
            <a:ext cx="6969809" cy="1862048"/>
          </a:xfrm>
          <a:prstGeom prst="rect">
            <a:avLst/>
          </a:prstGeom>
          <a:noFill/>
        </p:spPr>
        <p:txBody>
          <a:bodyPr wrap="square" rtlCol="0">
            <a:spAutoFit/>
          </a:bodyPr>
          <a:lstStyle/>
          <a:p>
            <a:r>
              <a:rPr lang="fr-FR" sz="11500" dirty="0"/>
              <a:t>Le salaire</a:t>
            </a:r>
          </a:p>
        </p:txBody>
      </p:sp>
      <p:sp>
        <p:nvSpPr>
          <p:cNvPr id="4" name="Rectangle 3">
            <a:extLst>
              <a:ext uri="{FF2B5EF4-FFF2-40B4-BE49-F238E27FC236}">
                <a16:creationId xmlns:a16="http://schemas.microsoft.com/office/drawing/2014/main" xmlns="" id="{A0792AF4-07E7-B9FB-E9E6-8785D27DBE89}"/>
              </a:ext>
            </a:extLst>
          </p:cNvPr>
          <p:cNvSpPr/>
          <p:nvPr/>
        </p:nvSpPr>
        <p:spPr>
          <a:xfrm>
            <a:off x="2675467" y="1947333"/>
            <a:ext cx="45719" cy="32342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4266523263"/>
      </p:ext>
    </p:extLst>
  </p:cSld>
  <p:clrMapOvr>
    <a:masterClrMapping/>
  </p:clrMapOvr>
  <p:transition spd="slow">
    <p:push dir="u"/>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19256B7E-1633-44AB-8584-82DF5B726834}"/>
              </a:ext>
            </a:extLst>
          </p:cNvPr>
          <p:cNvSpPr>
            <a:spLocks noGrp="1"/>
          </p:cNvSpPr>
          <p:nvPr>
            <p:ph type="title"/>
          </p:nvPr>
        </p:nvSpPr>
        <p:spPr>
          <a:xfrm>
            <a:off x="1202954" y="3280187"/>
            <a:ext cx="9779183" cy="1325563"/>
          </a:xfrm>
        </p:spPr>
        <p:txBody>
          <a:bodyPr rtlCol="0"/>
          <a:lstStyle/>
          <a:p>
            <a:pPr rtl="0"/>
            <a:r>
              <a:rPr lang="fr-FR" sz="16600" dirty="0"/>
              <a:t>2</a:t>
            </a:r>
          </a:p>
        </p:txBody>
      </p:sp>
      <p:sp>
        <p:nvSpPr>
          <p:cNvPr id="8" name="Espace réservé du pied de page 7">
            <a:extLst>
              <a:ext uri="{FF2B5EF4-FFF2-40B4-BE49-F238E27FC236}">
                <a16:creationId xmlns:a16="http://schemas.microsoft.com/office/drawing/2014/main" xmlns="" id="{0DD1986A-9AF9-5C45-BE85-20D5AA267AE1}"/>
              </a:ext>
            </a:extLst>
          </p:cNvPr>
          <p:cNvSpPr>
            <a:spLocks noGrp="1"/>
          </p:cNvSpPr>
          <p:nvPr>
            <p:ph type="ftr" sz="quarter" idx="3"/>
          </p:nvPr>
        </p:nvSpPr>
        <p:spPr/>
        <p:txBody>
          <a:bodyPr rtlCol="0"/>
          <a:lstStyle/>
          <a:p>
            <a:pPr rtl="0"/>
            <a:r>
              <a:rPr lang="fr-FR"/>
              <a:t>TITRE DE LA PRÉSENTATION</a:t>
            </a:r>
          </a:p>
        </p:txBody>
      </p:sp>
      <p:sp>
        <p:nvSpPr>
          <p:cNvPr id="9" name="Espace réservé du numéro de diapositive 8">
            <a:extLst>
              <a:ext uri="{FF2B5EF4-FFF2-40B4-BE49-F238E27FC236}">
                <a16:creationId xmlns:a16="http://schemas.microsoft.com/office/drawing/2014/main" xmlns="" id="{6FD448B0-743E-0045-8131-69B4EEC58365}"/>
              </a:ext>
            </a:extLst>
          </p:cNvPr>
          <p:cNvSpPr>
            <a:spLocks noGrp="1"/>
          </p:cNvSpPr>
          <p:nvPr>
            <p:ph type="sldNum" sz="quarter" idx="4"/>
          </p:nvPr>
        </p:nvSpPr>
        <p:spPr/>
        <p:txBody>
          <a:bodyPr rtlCol="0"/>
          <a:lstStyle/>
          <a:p>
            <a:pPr rtl="0"/>
            <a:fld id="{294A09A9-5501-47C1-A89A-A340965A2BE2}" type="slidenum">
              <a:rPr lang="fr-FR" smtClean="0"/>
              <a:pPr rtl="0"/>
              <a:t>28</a:t>
            </a:fld>
            <a:endParaRPr lang="fr-FR"/>
          </a:p>
        </p:txBody>
      </p:sp>
      <p:sp>
        <p:nvSpPr>
          <p:cNvPr id="3" name="ZoneTexte 2">
            <a:extLst>
              <a:ext uri="{FF2B5EF4-FFF2-40B4-BE49-F238E27FC236}">
                <a16:creationId xmlns:a16="http://schemas.microsoft.com/office/drawing/2014/main" xmlns="" id="{2EA249A6-CC03-AAD6-9FA9-78D67D4889C0}"/>
              </a:ext>
            </a:extLst>
          </p:cNvPr>
          <p:cNvSpPr txBox="1"/>
          <p:nvPr/>
        </p:nvSpPr>
        <p:spPr>
          <a:xfrm>
            <a:off x="3183467" y="2297426"/>
            <a:ext cx="6969809" cy="2308324"/>
          </a:xfrm>
          <a:prstGeom prst="rect">
            <a:avLst/>
          </a:prstGeom>
          <a:noFill/>
        </p:spPr>
        <p:txBody>
          <a:bodyPr wrap="square" rtlCol="0">
            <a:spAutoFit/>
          </a:bodyPr>
          <a:lstStyle/>
          <a:p>
            <a:r>
              <a:rPr lang="fr-FR" sz="7200" dirty="0"/>
              <a:t>Se contenter de la médiocrité</a:t>
            </a:r>
          </a:p>
        </p:txBody>
      </p:sp>
      <p:sp>
        <p:nvSpPr>
          <p:cNvPr id="4" name="Rectangle 3">
            <a:extLst>
              <a:ext uri="{FF2B5EF4-FFF2-40B4-BE49-F238E27FC236}">
                <a16:creationId xmlns:a16="http://schemas.microsoft.com/office/drawing/2014/main" xmlns="" id="{9336C6E7-68B9-068A-E710-9643E605B68A}"/>
              </a:ext>
            </a:extLst>
          </p:cNvPr>
          <p:cNvSpPr/>
          <p:nvPr/>
        </p:nvSpPr>
        <p:spPr>
          <a:xfrm>
            <a:off x="2675467" y="1947333"/>
            <a:ext cx="45719" cy="32342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658932177"/>
      </p:ext>
    </p:extLst>
  </p:cSld>
  <p:clrMapOvr>
    <a:masterClrMapping/>
  </p:clrMapOvr>
  <p:transition spd="slow">
    <p:push dir="u"/>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19256B7E-1633-44AB-8584-82DF5B726834}"/>
              </a:ext>
            </a:extLst>
          </p:cNvPr>
          <p:cNvSpPr>
            <a:spLocks noGrp="1"/>
          </p:cNvSpPr>
          <p:nvPr>
            <p:ph type="title"/>
          </p:nvPr>
        </p:nvSpPr>
        <p:spPr>
          <a:xfrm>
            <a:off x="1202954" y="3280187"/>
            <a:ext cx="9779183" cy="1325563"/>
          </a:xfrm>
        </p:spPr>
        <p:txBody>
          <a:bodyPr rtlCol="0"/>
          <a:lstStyle/>
          <a:p>
            <a:pPr rtl="0"/>
            <a:r>
              <a:rPr lang="fr-FR" sz="16600" dirty="0"/>
              <a:t>3</a:t>
            </a:r>
          </a:p>
        </p:txBody>
      </p:sp>
      <p:sp>
        <p:nvSpPr>
          <p:cNvPr id="8" name="Espace réservé du pied de page 7">
            <a:extLst>
              <a:ext uri="{FF2B5EF4-FFF2-40B4-BE49-F238E27FC236}">
                <a16:creationId xmlns:a16="http://schemas.microsoft.com/office/drawing/2014/main" xmlns="" id="{0DD1986A-9AF9-5C45-BE85-20D5AA267AE1}"/>
              </a:ext>
            </a:extLst>
          </p:cNvPr>
          <p:cNvSpPr>
            <a:spLocks noGrp="1"/>
          </p:cNvSpPr>
          <p:nvPr>
            <p:ph type="ftr" sz="quarter" idx="3"/>
          </p:nvPr>
        </p:nvSpPr>
        <p:spPr/>
        <p:txBody>
          <a:bodyPr rtlCol="0"/>
          <a:lstStyle/>
          <a:p>
            <a:pPr rtl="0"/>
            <a:r>
              <a:rPr lang="fr-FR"/>
              <a:t>TITRE DE LA PRÉSENTATION</a:t>
            </a:r>
          </a:p>
        </p:txBody>
      </p:sp>
      <p:sp>
        <p:nvSpPr>
          <p:cNvPr id="9" name="Espace réservé du numéro de diapositive 8">
            <a:extLst>
              <a:ext uri="{FF2B5EF4-FFF2-40B4-BE49-F238E27FC236}">
                <a16:creationId xmlns:a16="http://schemas.microsoft.com/office/drawing/2014/main" xmlns="" id="{6FD448B0-743E-0045-8131-69B4EEC58365}"/>
              </a:ext>
            </a:extLst>
          </p:cNvPr>
          <p:cNvSpPr>
            <a:spLocks noGrp="1"/>
          </p:cNvSpPr>
          <p:nvPr>
            <p:ph type="sldNum" sz="quarter" idx="4"/>
          </p:nvPr>
        </p:nvSpPr>
        <p:spPr/>
        <p:txBody>
          <a:bodyPr rtlCol="0"/>
          <a:lstStyle/>
          <a:p>
            <a:pPr rtl="0"/>
            <a:fld id="{294A09A9-5501-47C1-A89A-A340965A2BE2}" type="slidenum">
              <a:rPr lang="fr-FR" smtClean="0"/>
              <a:pPr rtl="0"/>
              <a:t>29</a:t>
            </a:fld>
            <a:endParaRPr lang="fr-FR"/>
          </a:p>
        </p:txBody>
      </p:sp>
      <p:sp>
        <p:nvSpPr>
          <p:cNvPr id="3" name="ZoneTexte 2">
            <a:extLst>
              <a:ext uri="{FF2B5EF4-FFF2-40B4-BE49-F238E27FC236}">
                <a16:creationId xmlns:a16="http://schemas.microsoft.com/office/drawing/2014/main" xmlns="" id="{2EA249A6-CC03-AAD6-9FA9-78D67D4889C0}"/>
              </a:ext>
            </a:extLst>
          </p:cNvPr>
          <p:cNvSpPr txBox="1"/>
          <p:nvPr/>
        </p:nvSpPr>
        <p:spPr>
          <a:xfrm>
            <a:off x="3183467" y="1997839"/>
            <a:ext cx="6969809" cy="2862322"/>
          </a:xfrm>
          <a:prstGeom prst="rect">
            <a:avLst/>
          </a:prstGeom>
          <a:noFill/>
        </p:spPr>
        <p:txBody>
          <a:bodyPr wrap="square" rtlCol="0">
            <a:spAutoFit/>
          </a:bodyPr>
          <a:lstStyle/>
          <a:p>
            <a:r>
              <a:rPr lang="fr-FR" sz="6000" dirty="0"/>
              <a:t>Croire que l’on mérite plus que ce qu’on a aujourd’hui</a:t>
            </a:r>
          </a:p>
        </p:txBody>
      </p:sp>
      <p:sp>
        <p:nvSpPr>
          <p:cNvPr id="4" name="Rectangle 3">
            <a:extLst>
              <a:ext uri="{FF2B5EF4-FFF2-40B4-BE49-F238E27FC236}">
                <a16:creationId xmlns:a16="http://schemas.microsoft.com/office/drawing/2014/main" xmlns="" id="{9336C6E7-68B9-068A-E710-9643E605B68A}"/>
              </a:ext>
            </a:extLst>
          </p:cNvPr>
          <p:cNvSpPr/>
          <p:nvPr/>
        </p:nvSpPr>
        <p:spPr>
          <a:xfrm>
            <a:off x="2675467" y="1947333"/>
            <a:ext cx="45719" cy="32342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091962098"/>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8C543F67-9C70-4748-8C0C-3A7863422F99}"/>
              </a:ext>
            </a:extLst>
          </p:cNvPr>
          <p:cNvSpPr>
            <a:spLocks noGrp="1"/>
          </p:cNvSpPr>
          <p:nvPr>
            <p:ph type="title"/>
          </p:nvPr>
        </p:nvSpPr>
        <p:spPr/>
        <p:txBody>
          <a:bodyPr rtlCol="0"/>
          <a:lstStyle/>
          <a:p>
            <a:pPr rtl="0"/>
            <a:r>
              <a:rPr lang="fr-FR" dirty="0">
                <a:solidFill>
                  <a:schemeClr val="bg1"/>
                </a:solidFill>
              </a:rPr>
              <a:t>Introduction</a:t>
            </a:r>
          </a:p>
        </p:txBody>
      </p:sp>
      <p:sp>
        <p:nvSpPr>
          <p:cNvPr id="3" name="Espace réservé du contenu 2">
            <a:extLst>
              <a:ext uri="{FF2B5EF4-FFF2-40B4-BE49-F238E27FC236}">
                <a16:creationId xmlns:a16="http://schemas.microsoft.com/office/drawing/2014/main" xmlns="" id="{95B371F2-DBA5-415A-82C8-651F587B857A}"/>
              </a:ext>
            </a:extLst>
          </p:cNvPr>
          <p:cNvSpPr>
            <a:spLocks noGrp="1"/>
          </p:cNvSpPr>
          <p:nvPr>
            <p:ph type="body" idx="1"/>
          </p:nvPr>
        </p:nvSpPr>
        <p:spPr>
          <a:xfrm>
            <a:off x="1167492" y="2478506"/>
            <a:ext cx="9779183" cy="3743492"/>
          </a:xfrm>
        </p:spPr>
        <p:txBody>
          <a:bodyPr vert="horz" lIns="91440" tIns="45720" rIns="91440" bIns="45720" rtlCol="0" anchor="t">
            <a:normAutofit fontScale="92500" lnSpcReduction="20000"/>
          </a:bodyPr>
          <a:lstStyle/>
          <a:p>
            <a:pPr algn="l">
              <a:lnSpc>
                <a:spcPct val="100000"/>
              </a:lnSpc>
            </a:pPr>
            <a:r>
              <a:rPr lang="fr-FR" b="0" i="0" dirty="0">
                <a:solidFill>
                  <a:schemeClr val="tx1"/>
                </a:solidFill>
                <a:effectLst/>
                <a:latin typeface="Söhne"/>
              </a:rPr>
              <a:t>Le savon est un produit essentiel qui accompagne l'être humain depuis des millénaires. Sa valeur et son utilité sont profondément ancrées dans notre quotidien, et il joue un rôle vital dans de nombreuses activités de notre vie. Que ce soit pour l'hygiène personnelle, la propreté de notre environnement ou même dans des secteurs tels que la santé et la beauté, le savon est un allié indispensable.</a:t>
            </a:r>
          </a:p>
          <a:p>
            <a:pPr algn="l">
              <a:lnSpc>
                <a:spcPct val="100000"/>
              </a:lnSpc>
            </a:pPr>
            <a:r>
              <a:rPr lang="fr-FR" b="0" i="0" dirty="0">
                <a:solidFill>
                  <a:schemeClr val="tx1"/>
                </a:solidFill>
                <a:effectLst/>
                <a:latin typeface="Söhne"/>
              </a:rPr>
              <a:t>L'importance du savon dans les activités de l'être humain ne peut être sous-estimée. Il offre une solution simple et efficace pour éliminer les impuretés, les microbes et les bactéries de notre peau, contribuant ainsi à maintenir notre santé et notre bien-être. De plus, le savon joue un rôle crucial dans la prévention de nombreuses maladies transmissibles, en particulier dans les régions où l'accès à l'eau potable est limité.</a:t>
            </a:r>
          </a:p>
        </p:txBody>
      </p:sp>
      <p:sp>
        <p:nvSpPr>
          <p:cNvPr id="5" name="Espace réservé du pied de page 4">
            <a:extLst>
              <a:ext uri="{FF2B5EF4-FFF2-40B4-BE49-F238E27FC236}">
                <a16:creationId xmlns:a16="http://schemas.microsoft.com/office/drawing/2014/main" xmlns="" id="{D593FA18-50D6-0344-B477-1D7C91CF4029}"/>
              </a:ext>
            </a:extLst>
          </p:cNvPr>
          <p:cNvSpPr>
            <a:spLocks noGrp="1"/>
          </p:cNvSpPr>
          <p:nvPr>
            <p:ph type="ftr" sz="quarter" idx="11"/>
          </p:nvPr>
        </p:nvSpPr>
        <p:spPr/>
        <p:txBody>
          <a:bodyPr rtlCol="0"/>
          <a:lstStyle/>
          <a:p>
            <a:pPr rtl="0"/>
            <a:r>
              <a:rPr lang="fr-FR"/>
              <a:t>TITRE DE LA PRÉSENTATION</a:t>
            </a:r>
          </a:p>
        </p:txBody>
      </p:sp>
      <p:sp>
        <p:nvSpPr>
          <p:cNvPr id="6" name="Espace réservé du numéro de diapositive 5">
            <a:extLst>
              <a:ext uri="{FF2B5EF4-FFF2-40B4-BE49-F238E27FC236}">
                <a16:creationId xmlns:a16="http://schemas.microsoft.com/office/drawing/2014/main" xmlns="" id="{134C72D2-EFDF-844A-8472-CB49A59B127B}"/>
              </a:ext>
            </a:extLst>
          </p:cNvPr>
          <p:cNvSpPr>
            <a:spLocks noGrp="1"/>
          </p:cNvSpPr>
          <p:nvPr>
            <p:ph type="sldNum" sz="quarter" idx="12"/>
          </p:nvPr>
        </p:nvSpPr>
        <p:spPr/>
        <p:txBody>
          <a:bodyPr rtlCol="0"/>
          <a:lstStyle/>
          <a:p>
            <a:pPr rtl="0"/>
            <a:fld id="{294A09A9-5501-47C1-A89A-A340965A2BE2}" type="slidenum">
              <a:rPr lang="fr-FR" smtClean="0"/>
              <a:pPr rtl="0"/>
              <a:t>3</a:t>
            </a:fld>
            <a:endParaRPr lang="fr-FR"/>
          </a:p>
        </p:txBody>
      </p:sp>
    </p:spTree>
    <p:extLst>
      <p:ext uri="{BB962C8B-B14F-4D97-AF65-F5344CB8AC3E}">
        <p14:creationId xmlns:p14="http://schemas.microsoft.com/office/powerpoint/2010/main" val="163979915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19256B7E-1633-44AB-8584-82DF5B726834}"/>
              </a:ext>
            </a:extLst>
          </p:cNvPr>
          <p:cNvSpPr>
            <a:spLocks noGrp="1"/>
          </p:cNvSpPr>
          <p:nvPr>
            <p:ph type="title"/>
          </p:nvPr>
        </p:nvSpPr>
        <p:spPr>
          <a:xfrm>
            <a:off x="1202954" y="3280187"/>
            <a:ext cx="9779183" cy="1325563"/>
          </a:xfrm>
        </p:spPr>
        <p:txBody>
          <a:bodyPr rtlCol="0"/>
          <a:lstStyle/>
          <a:p>
            <a:pPr rtl="0"/>
            <a:r>
              <a:rPr lang="fr-FR" sz="16600" dirty="0"/>
              <a:t>4</a:t>
            </a:r>
          </a:p>
        </p:txBody>
      </p:sp>
      <p:sp>
        <p:nvSpPr>
          <p:cNvPr id="8" name="Espace réservé du pied de page 7">
            <a:extLst>
              <a:ext uri="{FF2B5EF4-FFF2-40B4-BE49-F238E27FC236}">
                <a16:creationId xmlns:a16="http://schemas.microsoft.com/office/drawing/2014/main" xmlns="" id="{0DD1986A-9AF9-5C45-BE85-20D5AA267AE1}"/>
              </a:ext>
            </a:extLst>
          </p:cNvPr>
          <p:cNvSpPr>
            <a:spLocks noGrp="1"/>
          </p:cNvSpPr>
          <p:nvPr>
            <p:ph type="ftr" sz="quarter" idx="3"/>
          </p:nvPr>
        </p:nvSpPr>
        <p:spPr/>
        <p:txBody>
          <a:bodyPr rtlCol="0"/>
          <a:lstStyle/>
          <a:p>
            <a:pPr rtl="0"/>
            <a:r>
              <a:rPr lang="fr-FR"/>
              <a:t>TITRE DE LA PRÉSENTATION</a:t>
            </a:r>
          </a:p>
        </p:txBody>
      </p:sp>
      <p:sp>
        <p:nvSpPr>
          <p:cNvPr id="9" name="Espace réservé du numéro de diapositive 8">
            <a:extLst>
              <a:ext uri="{FF2B5EF4-FFF2-40B4-BE49-F238E27FC236}">
                <a16:creationId xmlns:a16="http://schemas.microsoft.com/office/drawing/2014/main" xmlns="" id="{6FD448B0-743E-0045-8131-69B4EEC58365}"/>
              </a:ext>
            </a:extLst>
          </p:cNvPr>
          <p:cNvSpPr>
            <a:spLocks noGrp="1"/>
          </p:cNvSpPr>
          <p:nvPr>
            <p:ph type="sldNum" sz="quarter" idx="4"/>
          </p:nvPr>
        </p:nvSpPr>
        <p:spPr/>
        <p:txBody>
          <a:bodyPr rtlCol="0"/>
          <a:lstStyle/>
          <a:p>
            <a:pPr rtl="0"/>
            <a:fld id="{294A09A9-5501-47C1-A89A-A340965A2BE2}" type="slidenum">
              <a:rPr lang="fr-FR" smtClean="0"/>
              <a:pPr rtl="0"/>
              <a:t>30</a:t>
            </a:fld>
            <a:endParaRPr lang="fr-FR"/>
          </a:p>
        </p:txBody>
      </p:sp>
      <p:sp>
        <p:nvSpPr>
          <p:cNvPr id="3" name="ZoneTexte 2">
            <a:extLst>
              <a:ext uri="{FF2B5EF4-FFF2-40B4-BE49-F238E27FC236}">
                <a16:creationId xmlns:a16="http://schemas.microsoft.com/office/drawing/2014/main" xmlns="" id="{2EA249A6-CC03-AAD6-9FA9-78D67D4889C0}"/>
              </a:ext>
            </a:extLst>
          </p:cNvPr>
          <p:cNvSpPr txBox="1"/>
          <p:nvPr/>
        </p:nvSpPr>
        <p:spPr>
          <a:xfrm>
            <a:off x="3183467" y="1997839"/>
            <a:ext cx="6969809" cy="2862322"/>
          </a:xfrm>
          <a:prstGeom prst="rect">
            <a:avLst/>
          </a:prstGeom>
          <a:noFill/>
        </p:spPr>
        <p:txBody>
          <a:bodyPr wrap="square" rtlCol="0">
            <a:spAutoFit/>
          </a:bodyPr>
          <a:lstStyle/>
          <a:p>
            <a:r>
              <a:rPr lang="fr-FR" sz="6000" dirty="0"/>
              <a:t>La négligence face aux nouvelles opportunités</a:t>
            </a:r>
          </a:p>
        </p:txBody>
      </p:sp>
      <p:sp>
        <p:nvSpPr>
          <p:cNvPr id="4" name="Rectangle 3">
            <a:extLst>
              <a:ext uri="{FF2B5EF4-FFF2-40B4-BE49-F238E27FC236}">
                <a16:creationId xmlns:a16="http://schemas.microsoft.com/office/drawing/2014/main" xmlns="" id="{9336C6E7-68B9-068A-E710-9643E605B68A}"/>
              </a:ext>
            </a:extLst>
          </p:cNvPr>
          <p:cNvSpPr/>
          <p:nvPr/>
        </p:nvSpPr>
        <p:spPr>
          <a:xfrm>
            <a:off x="2675467" y="1947333"/>
            <a:ext cx="45719" cy="32342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956950882"/>
      </p:ext>
    </p:extLst>
  </p:cSld>
  <p:clrMapOvr>
    <a:masterClrMapping/>
  </p:clrMapOvr>
  <p:transition spd="slow">
    <p:push dir="u"/>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19256B7E-1633-44AB-8584-82DF5B726834}"/>
              </a:ext>
            </a:extLst>
          </p:cNvPr>
          <p:cNvSpPr>
            <a:spLocks noGrp="1"/>
          </p:cNvSpPr>
          <p:nvPr>
            <p:ph type="title"/>
          </p:nvPr>
        </p:nvSpPr>
        <p:spPr>
          <a:xfrm>
            <a:off x="1202954" y="3280187"/>
            <a:ext cx="9779183" cy="1325563"/>
          </a:xfrm>
        </p:spPr>
        <p:txBody>
          <a:bodyPr rtlCol="0"/>
          <a:lstStyle/>
          <a:p>
            <a:pPr rtl="0"/>
            <a:r>
              <a:rPr lang="fr-FR" sz="16600" dirty="0"/>
              <a:t>5</a:t>
            </a:r>
          </a:p>
        </p:txBody>
      </p:sp>
      <p:sp>
        <p:nvSpPr>
          <p:cNvPr id="8" name="Espace réservé du pied de page 7">
            <a:extLst>
              <a:ext uri="{FF2B5EF4-FFF2-40B4-BE49-F238E27FC236}">
                <a16:creationId xmlns:a16="http://schemas.microsoft.com/office/drawing/2014/main" xmlns="" id="{0DD1986A-9AF9-5C45-BE85-20D5AA267AE1}"/>
              </a:ext>
            </a:extLst>
          </p:cNvPr>
          <p:cNvSpPr>
            <a:spLocks noGrp="1"/>
          </p:cNvSpPr>
          <p:nvPr>
            <p:ph type="ftr" sz="quarter" idx="3"/>
          </p:nvPr>
        </p:nvSpPr>
        <p:spPr/>
        <p:txBody>
          <a:bodyPr rtlCol="0"/>
          <a:lstStyle/>
          <a:p>
            <a:pPr rtl="0"/>
            <a:r>
              <a:rPr lang="fr-FR"/>
              <a:t>TITRE DE LA PRÉSENTATION</a:t>
            </a:r>
          </a:p>
        </p:txBody>
      </p:sp>
      <p:sp>
        <p:nvSpPr>
          <p:cNvPr id="9" name="Espace réservé du numéro de diapositive 8">
            <a:extLst>
              <a:ext uri="{FF2B5EF4-FFF2-40B4-BE49-F238E27FC236}">
                <a16:creationId xmlns:a16="http://schemas.microsoft.com/office/drawing/2014/main" xmlns="" id="{6FD448B0-743E-0045-8131-69B4EEC58365}"/>
              </a:ext>
            </a:extLst>
          </p:cNvPr>
          <p:cNvSpPr>
            <a:spLocks noGrp="1"/>
          </p:cNvSpPr>
          <p:nvPr>
            <p:ph type="sldNum" sz="quarter" idx="4"/>
          </p:nvPr>
        </p:nvSpPr>
        <p:spPr/>
        <p:txBody>
          <a:bodyPr rtlCol="0"/>
          <a:lstStyle/>
          <a:p>
            <a:pPr rtl="0"/>
            <a:fld id="{294A09A9-5501-47C1-A89A-A340965A2BE2}" type="slidenum">
              <a:rPr lang="fr-FR" smtClean="0"/>
              <a:pPr rtl="0"/>
              <a:t>31</a:t>
            </a:fld>
            <a:endParaRPr lang="fr-FR"/>
          </a:p>
        </p:txBody>
      </p:sp>
      <p:sp>
        <p:nvSpPr>
          <p:cNvPr id="3" name="ZoneTexte 2">
            <a:extLst>
              <a:ext uri="{FF2B5EF4-FFF2-40B4-BE49-F238E27FC236}">
                <a16:creationId xmlns:a16="http://schemas.microsoft.com/office/drawing/2014/main" xmlns="" id="{2EA249A6-CC03-AAD6-9FA9-78D67D4889C0}"/>
              </a:ext>
            </a:extLst>
          </p:cNvPr>
          <p:cNvSpPr txBox="1"/>
          <p:nvPr/>
        </p:nvSpPr>
        <p:spPr>
          <a:xfrm>
            <a:off x="2997200" y="2772355"/>
            <a:ext cx="6969809" cy="1015663"/>
          </a:xfrm>
          <a:prstGeom prst="rect">
            <a:avLst/>
          </a:prstGeom>
          <a:noFill/>
        </p:spPr>
        <p:txBody>
          <a:bodyPr wrap="square" rtlCol="0">
            <a:spAutoFit/>
          </a:bodyPr>
          <a:lstStyle/>
          <a:p>
            <a:r>
              <a:rPr lang="fr-FR" sz="6000" dirty="0"/>
              <a:t>Le doute et la peur</a:t>
            </a:r>
          </a:p>
        </p:txBody>
      </p:sp>
      <p:sp>
        <p:nvSpPr>
          <p:cNvPr id="4" name="Rectangle 3">
            <a:extLst>
              <a:ext uri="{FF2B5EF4-FFF2-40B4-BE49-F238E27FC236}">
                <a16:creationId xmlns:a16="http://schemas.microsoft.com/office/drawing/2014/main" xmlns="" id="{9336C6E7-68B9-068A-E710-9643E605B68A}"/>
              </a:ext>
            </a:extLst>
          </p:cNvPr>
          <p:cNvSpPr/>
          <p:nvPr/>
        </p:nvSpPr>
        <p:spPr>
          <a:xfrm>
            <a:off x="2675467" y="1947333"/>
            <a:ext cx="45719" cy="32342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490914368"/>
      </p:ext>
    </p:extLst>
  </p:cSld>
  <p:clrMapOvr>
    <a:masterClrMapping/>
  </p:clrMapOvr>
  <p:transition spd="slow">
    <p:push dir="u"/>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19256B7E-1633-44AB-8584-82DF5B726834}"/>
              </a:ext>
            </a:extLst>
          </p:cNvPr>
          <p:cNvSpPr>
            <a:spLocks noGrp="1"/>
          </p:cNvSpPr>
          <p:nvPr>
            <p:ph type="title"/>
          </p:nvPr>
        </p:nvSpPr>
        <p:spPr>
          <a:xfrm>
            <a:off x="1202954" y="3280187"/>
            <a:ext cx="9779183" cy="1325563"/>
          </a:xfrm>
        </p:spPr>
        <p:txBody>
          <a:bodyPr rtlCol="0"/>
          <a:lstStyle/>
          <a:p>
            <a:pPr rtl="0"/>
            <a:r>
              <a:rPr lang="fr-FR" sz="16600" dirty="0"/>
              <a:t>5</a:t>
            </a:r>
          </a:p>
        </p:txBody>
      </p:sp>
      <p:sp>
        <p:nvSpPr>
          <p:cNvPr id="8" name="Espace réservé du pied de page 7">
            <a:extLst>
              <a:ext uri="{FF2B5EF4-FFF2-40B4-BE49-F238E27FC236}">
                <a16:creationId xmlns:a16="http://schemas.microsoft.com/office/drawing/2014/main" xmlns="" id="{0DD1986A-9AF9-5C45-BE85-20D5AA267AE1}"/>
              </a:ext>
            </a:extLst>
          </p:cNvPr>
          <p:cNvSpPr>
            <a:spLocks noGrp="1"/>
          </p:cNvSpPr>
          <p:nvPr>
            <p:ph type="ftr" sz="quarter" idx="3"/>
          </p:nvPr>
        </p:nvSpPr>
        <p:spPr/>
        <p:txBody>
          <a:bodyPr rtlCol="0"/>
          <a:lstStyle/>
          <a:p>
            <a:pPr rtl="0"/>
            <a:r>
              <a:rPr lang="fr-FR"/>
              <a:t>TITRE DE LA PRÉSENTATION</a:t>
            </a:r>
          </a:p>
        </p:txBody>
      </p:sp>
      <p:sp>
        <p:nvSpPr>
          <p:cNvPr id="9" name="Espace réservé du numéro de diapositive 8">
            <a:extLst>
              <a:ext uri="{FF2B5EF4-FFF2-40B4-BE49-F238E27FC236}">
                <a16:creationId xmlns:a16="http://schemas.microsoft.com/office/drawing/2014/main" xmlns="" id="{6FD448B0-743E-0045-8131-69B4EEC58365}"/>
              </a:ext>
            </a:extLst>
          </p:cNvPr>
          <p:cNvSpPr>
            <a:spLocks noGrp="1"/>
          </p:cNvSpPr>
          <p:nvPr>
            <p:ph type="sldNum" sz="quarter" idx="4"/>
          </p:nvPr>
        </p:nvSpPr>
        <p:spPr/>
        <p:txBody>
          <a:bodyPr rtlCol="0"/>
          <a:lstStyle/>
          <a:p>
            <a:pPr rtl="0"/>
            <a:fld id="{294A09A9-5501-47C1-A89A-A340965A2BE2}" type="slidenum">
              <a:rPr lang="fr-FR" smtClean="0"/>
              <a:pPr rtl="0"/>
              <a:t>32</a:t>
            </a:fld>
            <a:endParaRPr lang="fr-FR"/>
          </a:p>
        </p:txBody>
      </p:sp>
      <p:sp>
        <p:nvSpPr>
          <p:cNvPr id="3" name="ZoneTexte 2">
            <a:extLst>
              <a:ext uri="{FF2B5EF4-FFF2-40B4-BE49-F238E27FC236}">
                <a16:creationId xmlns:a16="http://schemas.microsoft.com/office/drawing/2014/main" xmlns="" id="{2EA249A6-CC03-AAD6-9FA9-78D67D4889C0}"/>
              </a:ext>
            </a:extLst>
          </p:cNvPr>
          <p:cNvSpPr txBox="1"/>
          <p:nvPr/>
        </p:nvSpPr>
        <p:spPr>
          <a:xfrm>
            <a:off x="3183467" y="1440807"/>
            <a:ext cx="6969809" cy="4247317"/>
          </a:xfrm>
          <a:prstGeom prst="rect">
            <a:avLst/>
          </a:prstGeom>
          <a:noFill/>
        </p:spPr>
        <p:txBody>
          <a:bodyPr wrap="square" rtlCol="0">
            <a:spAutoFit/>
          </a:bodyPr>
          <a:lstStyle/>
          <a:p>
            <a:r>
              <a:rPr lang="fr-FR" sz="5400" dirty="0"/>
              <a:t>Recherche de la validation d’autres personnes avant de s’engager pour son avenir</a:t>
            </a:r>
          </a:p>
        </p:txBody>
      </p:sp>
      <p:sp>
        <p:nvSpPr>
          <p:cNvPr id="4" name="Rectangle 3">
            <a:extLst>
              <a:ext uri="{FF2B5EF4-FFF2-40B4-BE49-F238E27FC236}">
                <a16:creationId xmlns:a16="http://schemas.microsoft.com/office/drawing/2014/main" xmlns="" id="{9336C6E7-68B9-068A-E710-9643E605B68A}"/>
              </a:ext>
            </a:extLst>
          </p:cNvPr>
          <p:cNvSpPr/>
          <p:nvPr/>
        </p:nvSpPr>
        <p:spPr>
          <a:xfrm>
            <a:off x="2675467" y="1947333"/>
            <a:ext cx="45719" cy="32342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93444999"/>
      </p:ext>
    </p:extLst>
  </p:cSld>
  <p:clrMapOvr>
    <a:masterClrMapping/>
  </p:clrMapOvr>
  <p:transition spd="slow">
    <p:push dir="u"/>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19256B7E-1633-44AB-8584-82DF5B726834}"/>
              </a:ext>
            </a:extLst>
          </p:cNvPr>
          <p:cNvSpPr>
            <a:spLocks noGrp="1"/>
          </p:cNvSpPr>
          <p:nvPr>
            <p:ph type="title"/>
          </p:nvPr>
        </p:nvSpPr>
        <p:spPr>
          <a:xfrm>
            <a:off x="1032636" y="164453"/>
            <a:ext cx="9779183" cy="1325563"/>
          </a:xfrm>
        </p:spPr>
        <p:txBody>
          <a:bodyPr rtlCol="0"/>
          <a:lstStyle/>
          <a:p>
            <a:pPr rtl="0"/>
            <a:r>
              <a:rPr lang="fr-FR" dirty="0"/>
              <a:t>Conclusion</a:t>
            </a:r>
          </a:p>
        </p:txBody>
      </p:sp>
      <p:sp>
        <p:nvSpPr>
          <p:cNvPr id="8" name="Espace réservé du pied de page 7">
            <a:extLst>
              <a:ext uri="{FF2B5EF4-FFF2-40B4-BE49-F238E27FC236}">
                <a16:creationId xmlns:a16="http://schemas.microsoft.com/office/drawing/2014/main" xmlns="" id="{0DD1986A-9AF9-5C45-BE85-20D5AA267AE1}"/>
              </a:ext>
            </a:extLst>
          </p:cNvPr>
          <p:cNvSpPr>
            <a:spLocks noGrp="1"/>
          </p:cNvSpPr>
          <p:nvPr>
            <p:ph type="ftr" sz="quarter" idx="3"/>
          </p:nvPr>
        </p:nvSpPr>
        <p:spPr/>
        <p:txBody>
          <a:bodyPr rtlCol="0"/>
          <a:lstStyle/>
          <a:p>
            <a:pPr rtl="0"/>
            <a:r>
              <a:rPr lang="fr-FR"/>
              <a:t>TITRE DE LA PRÉSENTATION</a:t>
            </a:r>
          </a:p>
        </p:txBody>
      </p:sp>
      <p:sp>
        <p:nvSpPr>
          <p:cNvPr id="9" name="Espace réservé du numéro de diapositive 8">
            <a:extLst>
              <a:ext uri="{FF2B5EF4-FFF2-40B4-BE49-F238E27FC236}">
                <a16:creationId xmlns:a16="http://schemas.microsoft.com/office/drawing/2014/main" xmlns="" id="{6FD448B0-743E-0045-8131-69B4EEC58365}"/>
              </a:ext>
            </a:extLst>
          </p:cNvPr>
          <p:cNvSpPr>
            <a:spLocks noGrp="1"/>
          </p:cNvSpPr>
          <p:nvPr>
            <p:ph type="sldNum" sz="quarter" idx="4"/>
          </p:nvPr>
        </p:nvSpPr>
        <p:spPr/>
        <p:txBody>
          <a:bodyPr rtlCol="0"/>
          <a:lstStyle/>
          <a:p>
            <a:pPr rtl="0"/>
            <a:fld id="{294A09A9-5501-47C1-A89A-A340965A2BE2}" type="slidenum">
              <a:rPr lang="fr-FR" smtClean="0"/>
              <a:pPr rtl="0"/>
              <a:t>33</a:t>
            </a:fld>
            <a:endParaRPr lang="fr-FR"/>
          </a:p>
        </p:txBody>
      </p:sp>
      <p:sp>
        <p:nvSpPr>
          <p:cNvPr id="10" name="ZoneTexte 9">
            <a:extLst>
              <a:ext uri="{FF2B5EF4-FFF2-40B4-BE49-F238E27FC236}">
                <a16:creationId xmlns:a16="http://schemas.microsoft.com/office/drawing/2014/main" xmlns="" id="{4DB323B7-121A-3977-C636-B03E6DB86849}"/>
              </a:ext>
            </a:extLst>
          </p:cNvPr>
          <p:cNvSpPr txBox="1"/>
          <p:nvPr/>
        </p:nvSpPr>
        <p:spPr>
          <a:xfrm>
            <a:off x="1140432" y="1728191"/>
            <a:ext cx="9911135" cy="4113947"/>
          </a:xfrm>
          <a:prstGeom prst="rect">
            <a:avLst/>
          </a:prstGeom>
          <a:noFill/>
        </p:spPr>
        <p:txBody>
          <a:bodyPr wrap="square" rtlCol="0">
            <a:spAutoFit/>
          </a:bodyPr>
          <a:lstStyle/>
          <a:p>
            <a:pPr marR="0" rtl="0"/>
            <a:r>
              <a:rPr lang="fr-FR" sz="2800" b="0" i="0" u="none" strike="noStrike" baseline="30000" dirty="0">
                <a:solidFill>
                  <a:srgbClr val="000000"/>
                </a:solidFill>
                <a:latin typeface="Nexa" panose="02000000000000000000" pitchFamily="50" charset="0"/>
              </a:rPr>
              <a:t>En conclusion, cette formation sur la production de savon a permis de comprendre l'importance du savon dans notre vie quotidienne, tant sur le plan physique que social. Nous avons exploré les besoins humains liés à l'hygiène et à la propreté, ainsi que les opportunités commerciales offertes par l'industrie du savon. De plus, nous avons examiné les étapes générales impliquées dans la fabrication du savon, en mettant l'accent sur la méthode de saponification à froid. Cette formation a fourni des connaissances essentielles pour ceux qui souhaitent se lancer dans la production de savon et a souligné l'importance de la sécurité et de la conformité aux réglementations lors de la manipulation des ingrédients. Que ce soit pour une entreprise ou pour des raisons personnelles, la fabrication de savon offre des possibilités de créativité, de durabilité et de satisfaction de la demande croissante de produits naturels. En utilisant les connaissances acquises dans cette formation, les participants sont maintenant équipés pour poursuivre leur parcours dans l'industrie du savon avec </a:t>
            </a:r>
            <a:r>
              <a:rPr lang="fr-FR" sz="2800" b="0" i="0" u="none" strike="noStrike" baseline="30000" dirty="0" err="1">
                <a:solidFill>
                  <a:srgbClr val="000000"/>
                </a:solidFill>
                <a:latin typeface="Nexa" panose="02000000000000000000" pitchFamily="50" charset="0"/>
              </a:rPr>
              <a:t>confiance.a</a:t>
            </a:r>
            <a:endParaRPr lang="fr-FR" sz="2800" b="0" i="0" u="none" strike="noStrike" baseline="30000" dirty="0">
              <a:solidFill>
                <a:srgbClr val="000000"/>
              </a:solidFill>
              <a:latin typeface="Nexa" panose="02000000000000000000" pitchFamily="50" charset="0"/>
            </a:endParaRPr>
          </a:p>
        </p:txBody>
      </p:sp>
    </p:spTree>
    <p:extLst>
      <p:ext uri="{BB962C8B-B14F-4D97-AF65-F5344CB8AC3E}">
        <p14:creationId xmlns:p14="http://schemas.microsoft.com/office/powerpoint/2010/main" val="80868670"/>
      </p:ext>
    </p:extLst>
  </p:cSld>
  <p:clrMapOvr>
    <a:masterClrMapping/>
  </p:clrMapOvr>
  <p:transition spd="slow">
    <p:push dir="u"/>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pied de page 7">
            <a:extLst>
              <a:ext uri="{FF2B5EF4-FFF2-40B4-BE49-F238E27FC236}">
                <a16:creationId xmlns:a16="http://schemas.microsoft.com/office/drawing/2014/main" xmlns="" id="{0DD1986A-9AF9-5C45-BE85-20D5AA267AE1}"/>
              </a:ext>
            </a:extLst>
          </p:cNvPr>
          <p:cNvSpPr>
            <a:spLocks noGrp="1"/>
          </p:cNvSpPr>
          <p:nvPr>
            <p:ph type="ftr" sz="quarter" idx="3"/>
          </p:nvPr>
        </p:nvSpPr>
        <p:spPr/>
        <p:txBody>
          <a:bodyPr rtlCol="0"/>
          <a:lstStyle/>
          <a:p>
            <a:pPr rtl="0"/>
            <a:r>
              <a:rPr lang="fr-FR"/>
              <a:t>TITRE DE LA PRÉSENTATION</a:t>
            </a:r>
          </a:p>
        </p:txBody>
      </p:sp>
      <p:sp>
        <p:nvSpPr>
          <p:cNvPr id="4" name="Rectangle 3">
            <a:extLst>
              <a:ext uri="{FF2B5EF4-FFF2-40B4-BE49-F238E27FC236}">
                <a16:creationId xmlns:a16="http://schemas.microsoft.com/office/drawing/2014/main" xmlns="" id="{2389E533-4CB7-F197-2F2E-6D4F4A3EFE24}"/>
              </a:ext>
            </a:extLst>
          </p:cNvPr>
          <p:cNvSpPr/>
          <p:nvPr/>
        </p:nvSpPr>
        <p:spPr>
          <a:xfrm>
            <a:off x="1936376" y="0"/>
            <a:ext cx="10255624"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Espace réservé du numéro de diapositive 8">
            <a:extLst>
              <a:ext uri="{FF2B5EF4-FFF2-40B4-BE49-F238E27FC236}">
                <a16:creationId xmlns:a16="http://schemas.microsoft.com/office/drawing/2014/main" xmlns="" id="{6FD448B0-743E-0045-8131-69B4EEC58365}"/>
              </a:ext>
            </a:extLst>
          </p:cNvPr>
          <p:cNvSpPr>
            <a:spLocks noGrp="1"/>
          </p:cNvSpPr>
          <p:nvPr>
            <p:ph type="sldNum" sz="quarter" idx="4"/>
          </p:nvPr>
        </p:nvSpPr>
        <p:spPr/>
        <p:txBody>
          <a:bodyPr rtlCol="0"/>
          <a:lstStyle/>
          <a:p>
            <a:pPr rtl="0"/>
            <a:fld id="{294A09A9-5501-47C1-A89A-A340965A2BE2}" type="slidenum">
              <a:rPr lang="fr-FR" smtClean="0"/>
              <a:pPr rtl="0"/>
              <a:t>34</a:t>
            </a:fld>
            <a:endParaRPr lang="fr-FR"/>
          </a:p>
        </p:txBody>
      </p:sp>
      <p:pic>
        <p:nvPicPr>
          <p:cNvPr id="10" name="Image 9">
            <a:extLst>
              <a:ext uri="{FF2B5EF4-FFF2-40B4-BE49-F238E27FC236}">
                <a16:creationId xmlns:a16="http://schemas.microsoft.com/office/drawing/2014/main" xmlns="" id="{49C9F379-FC4E-EFD1-D387-0919E153E9DE}"/>
              </a:ext>
            </a:extLst>
          </p:cNvPr>
          <p:cNvPicPr>
            <a:picLocks noChangeAspect="1"/>
          </p:cNvPicPr>
          <p:nvPr/>
        </p:nvPicPr>
        <p:blipFill rotWithShape="1">
          <a:blip r:embed="rId3"/>
          <a:srcRect t="16780" b="43399"/>
          <a:stretch/>
        </p:blipFill>
        <p:spPr>
          <a:xfrm>
            <a:off x="140182" y="2160493"/>
            <a:ext cx="6672196" cy="3487271"/>
          </a:xfrm>
          <a:prstGeom prst="rect">
            <a:avLst/>
          </a:prstGeom>
        </p:spPr>
      </p:pic>
      <p:pic>
        <p:nvPicPr>
          <p:cNvPr id="2" name="Image 1">
            <a:extLst>
              <a:ext uri="{FF2B5EF4-FFF2-40B4-BE49-F238E27FC236}">
                <a16:creationId xmlns:a16="http://schemas.microsoft.com/office/drawing/2014/main" xmlns="" id="{F4781D08-7E88-00F3-A936-F01E40F9D39B}"/>
              </a:ext>
            </a:extLst>
          </p:cNvPr>
          <p:cNvPicPr>
            <a:picLocks noChangeAspect="1"/>
          </p:cNvPicPr>
          <p:nvPr/>
        </p:nvPicPr>
        <p:blipFill rotWithShape="1">
          <a:blip r:embed="rId3"/>
          <a:srcRect l="1246" t="56229" r="7390" b="1697"/>
          <a:stretch/>
        </p:blipFill>
        <p:spPr>
          <a:xfrm>
            <a:off x="6096000" y="1963271"/>
            <a:ext cx="6096000" cy="3684494"/>
          </a:xfrm>
          <a:prstGeom prst="rect">
            <a:avLst/>
          </a:prstGeom>
        </p:spPr>
      </p:pic>
      <p:pic>
        <p:nvPicPr>
          <p:cNvPr id="3" name="Image 2">
            <a:extLst>
              <a:ext uri="{FF2B5EF4-FFF2-40B4-BE49-F238E27FC236}">
                <a16:creationId xmlns:a16="http://schemas.microsoft.com/office/drawing/2014/main" xmlns="" id="{B83E30DF-F7AF-FE57-4984-7A2FF6F0892C}"/>
              </a:ext>
            </a:extLst>
          </p:cNvPr>
          <p:cNvPicPr>
            <a:picLocks noChangeAspect="1"/>
          </p:cNvPicPr>
          <p:nvPr/>
        </p:nvPicPr>
        <p:blipFill rotWithShape="1">
          <a:blip r:embed="rId3"/>
          <a:srcRect r="3377" b="83425"/>
          <a:stretch/>
        </p:blipFill>
        <p:spPr>
          <a:xfrm>
            <a:off x="3028843" y="511748"/>
            <a:ext cx="6446851" cy="1451522"/>
          </a:xfrm>
          <a:prstGeom prst="rect">
            <a:avLst/>
          </a:prstGeom>
        </p:spPr>
      </p:pic>
    </p:spTree>
    <p:extLst>
      <p:ext uri="{BB962C8B-B14F-4D97-AF65-F5344CB8AC3E}">
        <p14:creationId xmlns:p14="http://schemas.microsoft.com/office/powerpoint/2010/main" val="1241601125"/>
      </p:ext>
    </p:extLst>
  </p:cSld>
  <p:clrMapOvr>
    <a:masterClrMapping/>
  </p:clrMapOvr>
  <p:transition spd="slow">
    <p:push dir="u"/>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9FAE308-3076-43DB-B834-DA0B0AE19AF9}"/>
              </a:ext>
            </a:extLst>
          </p:cNvPr>
          <p:cNvSpPr>
            <a:spLocks noGrp="1"/>
          </p:cNvSpPr>
          <p:nvPr>
            <p:ph type="ctrTitle"/>
          </p:nvPr>
        </p:nvSpPr>
        <p:spPr>
          <a:xfrm>
            <a:off x="1425388" y="1839539"/>
            <a:ext cx="9144000" cy="2387600"/>
          </a:xfrm>
        </p:spPr>
        <p:txBody>
          <a:bodyPr rtlCol="0"/>
          <a:lstStyle/>
          <a:p>
            <a:pPr rtl="0"/>
            <a:r>
              <a:rPr lang="fr-FR" dirty="0"/>
              <a:t>Merci pour votre attention</a:t>
            </a:r>
          </a:p>
        </p:txBody>
      </p:sp>
    </p:spTree>
    <p:extLst>
      <p:ext uri="{BB962C8B-B14F-4D97-AF65-F5344CB8AC3E}">
        <p14:creationId xmlns:p14="http://schemas.microsoft.com/office/powerpoint/2010/main" val="9261845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a:extLst>
              <a:ext uri="{FF2B5EF4-FFF2-40B4-BE49-F238E27FC236}">
                <a16:creationId xmlns:a16="http://schemas.microsoft.com/office/drawing/2014/main" xmlns="" id="{BCF90246-DFB2-A340-AADC-E85D28C31B3E}"/>
              </a:ext>
            </a:extLst>
          </p:cNvPr>
          <p:cNvSpPr>
            <a:spLocks noGrp="1"/>
          </p:cNvSpPr>
          <p:nvPr>
            <p:ph type="ftr" sz="quarter" idx="11"/>
          </p:nvPr>
        </p:nvSpPr>
        <p:spPr/>
        <p:txBody>
          <a:bodyPr rtlCol="0"/>
          <a:lstStyle/>
          <a:p>
            <a:pPr rtl="0"/>
            <a:r>
              <a:rPr lang="fr-FR"/>
              <a:t>TITRE DE LA PRÉSENTATION</a:t>
            </a:r>
          </a:p>
        </p:txBody>
      </p:sp>
      <p:sp>
        <p:nvSpPr>
          <p:cNvPr id="5" name="Espace réservé du numéro de diapositive 4">
            <a:extLst>
              <a:ext uri="{FF2B5EF4-FFF2-40B4-BE49-F238E27FC236}">
                <a16:creationId xmlns:a16="http://schemas.microsoft.com/office/drawing/2014/main" xmlns="" id="{987CCF58-9B83-4A4F-8CA9-3D9C9BB7A287}"/>
              </a:ext>
            </a:extLst>
          </p:cNvPr>
          <p:cNvSpPr>
            <a:spLocks noGrp="1"/>
          </p:cNvSpPr>
          <p:nvPr>
            <p:ph type="sldNum" sz="quarter" idx="12"/>
          </p:nvPr>
        </p:nvSpPr>
        <p:spPr/>
        <p:txBody>
          <a:bodyPr rtlCol="0"/>
          <a:lstStyle/>
          <a:p>
            <a:pPr rtl="0"/>
            <a:fld id="{294A09A9-5501-47C1-A89A-A340965A2BE2}" type="slidenum">
              <a:rPr lang="fr-FR" smtClean="0"/>
              <a:pPr rtl="0"/>
              <a:t>4</a:t>
            </a:fld>
            <a:endParaRPr lang="fr-FR"/>
          </a:p>
        </p:txBody>
      </p:sp>
      <p:sp>
        <p:nvSpPr>
          <p:cNvPr id="6" name="ZoneTexte 5">
            <a:extLst>
              <a:ext uri="{FF2B5EF4-FFF2-40B4-BE49-F238E27FC236}">
                <a16:creationId xmlns:a16="http://schemas.microsoft.com/office/drawing/2014/main" xmlns="" id="{25502E3F-64D2-4624-5E72-744B98524FF4}"/>
              </a:ext>
            </a:extLst>
          </p:cNvPr>
          <p:cNvSpPr txBox="1"/>
          <p:nvPr/>
        </p:nvSpPr>
        <p:spPr>
          <a:xfrm>
            <a:off x="815788" y="1287215"/>
            <a:ext cx="5002305" cy="4524315"/>
          </a:xfrm>
          <a:prstGeom prst="rect">
            <a:avLst/>
          </a:prstGeom>
          <a:noFill/>
        </p:spPr>
        <p:txBody>
          <a:bodyPr wrap="square" rtlCol="0">
            <a:spAutoFit/>
          </a:bodyPr>
          <a:lstStyle/>
          <a:p>
            <a:pPr algn="l"/>
            <a:r>
              <a:rPr lang="fr-FR" sz="2400" b="1" i="0" dirty="0">
                <a:solidFill>
                  <a:schemeClr val="bg1"/>
                </a:solidFill>
                <a:effectLst/>
                <a:latin typeface="Söhne"/>
              </a:rPr>
              <a:t>Le besoin humain de se sentir propre dans son corps et de ne pas se sentir gêné en face des autres est profondément enraciné dans notre nature. La propreté personnelle est essentielle pour notre bien-être physique, émotionnel et social. Le savon joue un rôle clé dans la réalisation de ce besoin fondamental.</a:t>
            </a:r>
          </a:p>
          <a:p>
            <a:pPr algn="l"/>
            <a:r>
              <a:rPr lang="fr-FR" sz="2400" b="1" i="0" dirty="0">
                <a:solidFill>
                  <a:schemeClr val="bg1"/>
                </a:solidFill>
                <a:effectLst/>
                <a:latin typeface="Söhne"/>
              </a:rPr>
              <a:t>La sensation de propreté physique est agréable et contribue à notre confort et à notre confiance en nous.</a:t>
            </a:r>
          </a:p>
        </p:txBody>
      </p:sp>
      <p:pic>
        <p:nvPicPr>
          <p:cNvPr id="8" name="Image 7">
            <a:extLst>
              <a:ext uri="{FF2B5EF4-FFF2-40B4-BE49-F238E27FC236}">
                <a16:creationId xmlns:a16="http://schemas.microsoft.com/office/drawing/2014/main" xmlns="" id="{EFB94CB8-4A2B-1AD8-F2DD-5F8BF491BC4B}"/>
              </a:ext>
            </a:extLst>
          </p:cNvPr>
          <p:cNvPicPr>
            <a:picLocks noChangeAspect="1"/>
          </p:cNvPicPr>
          <p:nvPr/>
        </p:nvPicPr>
        <p:blipFill rotWithShape="1">
          <a:blip r:embed="rId3"/>
          <a:srcRect l="12410" r="8947"/>
          <a:stretch/>
        </p:blipFill>
        <p:spPr>
          <a:xfrm>
            <a:off x="6039610" y="1401486"/>
            <a:ext cx="5752941" cy="4295775"/>
          </a:xfrm>
          <a:prstGeom prst="rect">
            <a:avLst/>
          </a:prstGeom>
        </p:spPr>
      </p:pic>
    </p:spTree>
    <p:extLst>
      <p:ext uri="{BB962C8B-B14F-4D97-AF65-F5344CB8AC3E}">
        <p14:creationId xmlns:p14="http://schemas.microsoft.com/office/powerpoint/2010/main" val="67658200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a:extLst>
              <a:ext uri="{FF2B5EF4-FFF2-40B4-BE49-F238E27FC236}">
                <a16:creationId xmlns:a16="http://schemas.microsoft.com/office/drawing/2014/main" xmlns="" id="{BCF90246-DFB2-A340-AADC-E85D28C31B3E}"/>
              </a:ext>
            </a:extLst>
          </p:cNvPr>
          <p:cNvSpPr>
            <a:spLocks noGrp="1"/>
          </p:cNvSpPr>
          <p:nvPr>
            <p:ph type="ftr" sz="quarter" idx="11"/>
          </p:nvPr>
        </p:nvSpPr>
        <p:spPr/>
        <p:txBody>
          <a:bodyPr rtlCol="0"/>
          <a:lstStyle/>
          <a:p>
            <a:pPr rtl="0"/>
            <a:r>
              <a:rPr lang="fr-FR"/>
              <a:t>TITRE DE LA PRÉSENTATION</a:t>
            </a:r>
          </a:p>
        </p:txBody>
      </p:sp>
      <p:sp>
        <p:nvSpPr>
          <p:cNvPr id="5" name="Espace réservé du numéro de diapositive 4">
            <a:extLst>
              <a:ext uri="{FF2B5EF4-FFF2-40B4-BE49-F238E27FC236}">
                <a16:creationId xmlns:a16="http://schemas.microsoft.com/office/drawing/2014/main" xmlns="" id="{987CCF58-9B83-4A4F-8CA9-3D9C9BB7A287}"/>
              </a:ext>
            </a:extLst>
          </p:cNvPr>
          <p:cNvSpPr>
            <a:spLocks noGrp="1"/>
          </p:cNvSpPr>
          <p:nvPr>
            <p:ph type="sldNum" sz="quarter" idx="12"/>
          </p:nvPr>
        </p:nvSpPr>
        <p:spPr/>
        <p:txBody>
          <a:bodyPr rtlCol="0"/>
          <a:lstStyle/>
          <a:p>
            <a:pPr rtl="0"/>
            <a:fld id="{294A09A9-5501-47C1-A89A-A340965A2BE2}" type="slidenum">
              <a:rPr lang="fr-FR" smtClean="0"/>
              <a:pPr rtl="0"/>
              <a:t>5</a:t>
            </a:fld>
            <a:endParaRPr lang="fr-FR"/>
          </a:p>
        </p:txBody>
      </p:sp>
      <p:sp>
        <p:nvSpPr>
          <p:cNvPr id="6" name="ZoneTexte 5">
            <a:extLst>
              <a:ext uri="{FF2B5EF4-FFF2-40B4-BE49-F238E27FC236}">
                <a16:creationId xmlns:a16="http://schemas.microsoft.com/office/drawing/2014/main" xmlns="" id="{25502E3F-64D2-4624-5E72-744B98524FF4}"/>
              </a:ext>
            </a:extLst>
          </p:cNvPr>
          <p:cNvSpPr txBox="1"/>
          <p:nvPr/>
        </p:nvSpPr>
        <p:spPr>
          <a:xfrm>
            <a:off x="838203" y="1228397"/>
            <a:ext cx="2900082" cy="4401205"/>
          </a:xfrm>
          <a:prstGeom prst="rect">
            <a:avLst/>
          </a:prstGeom>
          <a:noFill/>
        </p:spPr>
        <p:txBody>
          <a:bodyPr wrap="square" rtlCol="0">
            <a:spAutoFit/>
          </a:bodyPr>
          <a:lstStyle/>
          <a:p>
            <a:pPr algn="l"/>
            <a:r>
              <a:rPr lang="fr-FR" sz="2800" b="1" i="0" dirty="0">
                <a:solidFill>
                  <a:schemeClr val="bg1"/>
                </a:solidFill>
                <a:effectLst/>
                <a:latin typeface="Söhne"/>
              </a:rPr>
              <a:t>Se sentir gêné par son apparence ou son odeur peut altérer notre confiance en nous et notre capacité à interagir de manière ouverte et authentique avec les autres.</a:t>
            </a:r>
          </a:p>
        </p:txBody>
      </p:sp>
      <p:pic>
        <p:nvPicPr>
          <p:cNvPr id="3" name="Image 2">
            <a:extLst>
              <a:ext uri="{FF2B5EF4-FFF2-40B4-BE49-F238E27FC236}">
                <a16:creationId xmlns:a16="http://schemas.microsoft.com/office/drawing/2014/main" xmlns="" id="{BC9D9757-0055-2FB4-0FD9-D398BD123EB3}"/>
              </a:ext>
            </a:extLst>
          </p:cNvPr>
          <p:cNvPicPr>
            <a:picLocks noChangeAspect="1"/>
          </p:cNvPicPr>
          <p:nvPr/>
        </p:nvPicPr>
        <p:blipFill>
          <a:blip r:embed="rId3"/>
          <a:stretch>
            <a:fillRect/>
          </a:stretch>
        </p:blipFill>
        <p:spPr>
          <a:xfrm>
            <a:off x="4182036" y="1165667"/>
            <a:ext cx="7529992" cy="4825558"/>
          </a:xfrm>
          <a:prstGeom prst="rect">
            <a:avLst/>
          </a:prstGeom>
        </p:spPr>
      </p:pic>
    </p:spTree>
    <p:extLst>
      <p:ext uri="{BB962C8B-B14F-4D97-AF65-F5344CB8AC3E}">
        <p14:creationId xmlns:p14="http://schemas.microsoft.com/office/powerpoint/2010/main" val="389783669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a:extLst>
              <a:ext uri="{FF2B5EF4-FFF2-40B4-BE49-F238E27FC236}">
                <a16:creationId xmlns:a16="http://schemas.microsoft.com/office/drawing/2014/main" xmlns="" id="{BCF90246-DFB2-A340-AADC-E85D28C31B3E}"/>
              </a:ext>
            </a:extLst>
          </p:cNvPr>
          <p:cNvSpPr>
            <a:spLocks noGrp="1"/>
          </p:cNvSpPr>
          <p:nvPr>
            <p:ph type="ftr" sz="quarter" idx="11"/>
          </p:nvPr>
        </p:nvSpPr>
        <p:spPr/>
        <p:txBody>
          <a:bodyPr rtlCol="0"/>
          <a:lstStyle/>
          <a:p>
            <a:pPr rtl="0"/>
            <a:r>
              <a:rPr lang="fr-FR"/>
              <a:t>TITRE DE LA PRÉSENTATION</a:t>
            </a:r>
          </a:p>
        </p:txBody>
      </p:sp>
      <p:sp>
        <p:nvSpPr>
          <p:cNvPr id="5" name="Espace réservé du numéro de diapositive 4">
            <a:extLst>
              <a:ext uri="{FF2B5EF4-FFF2-40B4-BE49-F238E27FC236}">
                <a16:creationId xmlns:a16="http://schemas.microsoft.com/office/drawing/2014/main" xmlns="" id="{987CCF58-9B83-4A4F-8CA9-3D9C9BB7A287}"/>
              </a:ext>
            </a:extLst>
          </p:cNvPr>
          <p:cNvSpPr>
            <a:spLocks noGrp="1"/>
          </p:cNvSpPr>
          <p:nvPr>
            <p:ph type="sldNum" sz="quarter" idx="12"/>
          </p:nvPr>
        </p:nvSpPr>
        <p:spPr/>
        <p:txBody>
          <a:bodyPr rtlCol="0"/>
          <a:lstStyle/>
          <a:p>
            <a:pPr rtl="0"/>
            <a:fld id="{294A09A9-5501-47C1-A89A-A340965A2BE2}" type="slidenum">
              <a:rPr lang="fr-FR" smtClean="0"/>
              <a:pPr rtl="0"/>
              <a:t>6</a:t>
            </a:fld>
            <a:endParaRPr lang="fr-FR"/>
          </a:p>
        </p:txBody>
      </p:sp>
      <p:sp>
        <p:nvSpPr>
          <p:cNvPr id="6" name="ZoneTexte 5">
            <a:extLst>
              <a:ext uri="{FF2B5EF4-FFF2-40B4-BE49-F238E27FC236}">
                <a16:creationId xmlns:a16="http://schemas.microsoft.com/office/drawing/2014/main" xmlns="" id="{25502E3F-64D2-4624-5E72-744B98524FF4}"/>
              </a:ext>
            </a:extLst>
          </p:cNvPr>
          <p:cNvSpPr txBox="1"/>
          <p:nvPr/>
        </p:nvSpPr>
        <p:spPr>
          <a:xfrm>
            <a:off x="669752" y="728260"/>
            <a:ext cx="4114800" cy="5401479"/>
          </a:xfrm>
          <a:prstGeom prst="rect">
            <a:avLst/>
          </a:prstGeom>
          <a:noFill/>
        </p:spPr>
        <p:txBody>
          <a:bodyPr wrap="square" rtlCol="0">
            <a:spAutoFit/>
          </a:bodyPr>
          <a:lstStyle/>
          <a:p>
            <a:r>
              <a:rPr lang="fr-FR" sz="2300" b="1" i="0" dirty="0">
                <a:solidFill>
                  <a:schemeClr val="bg1"/>
                </a:solidFill>
                <a:effectLst/>
                <a:latin typeface="Söhne"/>
              </a:rPr>
              <a:t>les entrepreneurs dans le domaine de la savonnerie artisanale ont un rôle important à jouer. En proposant des savons de qualité, naturels et parfumés, ils contribuent à répondre à ce besoin humain fondamental de propreté et de confiance en soi. En offrant des produits qui respectent la peau et l'environnement, ils permettent aux individus de prendre soin d'eux-mêmes tout en respectant leurs valeurs personnelles.</a:t>
            </a:r>
          </a:p>
        </p:txBody>
      </p:sp>
      <p:pic>
        <p:nvPicPr>
          <p:cNvPr id="7" name="Image 6">
            <a:extLst>
              <a:ext uri="{FF2B5EF4-FFF2-40B4-BE49-F238E27FC236}">
                <a16:creationId xmlns:a16="http://schemas.microsoft.com/office/drawing/2014/main" xmlns="" id="{8B9588EE-B7CF-54C4-FE38-AB2C37F1652F}"/>
              </a:ext>
            </a:extLst>
          </p:cNvPr>
          <p:cNvPicPr>
            <a:picLocks noChangeAspect="1"/>
          </p:cNvPicPr>
          <p:nvPr/>
        </p:nvPicPr>
        <p:blipFill>
          <a:blip r:embed="rId3"/>
          <a:stretch>
            <a:fillRect/>
          </a:stretch>
        </p:blipFill>
        <p:spPr>
          <a:xfrm>
            <a:off x="4784552" y="1121920"/>
            <a:ext cx="7095564" cy="4726598"/>
          </a:xfrm>
          <a:prstGeom prst="rect">
            <a:avLst/>
          </a:prstGeom>
        </p:spPr>
      </p:pic>
    </p:spTree>
    <p:extLst>
      <p:ext uri="{BB962C8B-B14F-4D97-AF65-F5344CB8AC3E}">
        <p14:creationId xmlns:p14="http://schemas.microsoft.com/office/powerpoint/2010/main" val="400319976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pied de page 4">
            <a:extLst>
              <a:ext uri="{FF2B5EF4-FFF2-40B4-BE49-F238E27FC236}">
                <a16:creationId xmlns:a16="http://schemas.microsoft.com/office/drawing/2014/main" xmlns="" id="{140F55DB-0AAD-684A-B0E2-8EF58E039423}"/>
              </a:ext>
            </a:extLst>
          </p:cNvPr>
          <p:cNvSpPr>
            <a:spLocks noGrp="1"/>
          </p:cNvSpPr>
          <p:nvPr>
            <p:ph type="ftr" sz="quarter" idx="11"/>
          </p:nvPr>
        </p:nvSpPr>
        <p:spPr/>
        <p:txBody>
          <a:bodyPr rtlCol="0"/>
          <a:lstStyle/>
          <a:p>
            <a:pPr rtl="0"/>
            <a:r>
              <a:rPr lang="fr-FR" dirty="0"/>
              <a:t>TITRE DE LA PRÉSENTATION</a:t>
            </a:r>
          </a:p>
        </p:txBody>
      </p:sp>
      <p:sp>
        <p:nvSpPr>
          <p:cNvPr id="6" name="Espace réservé du numéro de diapositive 5">
            <a:extLst>
              <a:ext uri="{FF2B5EF4-FFF2-40B4-BE49-F238E27FC236}">
                <a16:creationId xmlns:a16="http://schemas.microsoft.com/office/drawing/2014/main" xmlns="" id="{280037C3-0E79-CD4B-92A9-5B5F9E74A60B}"/>
              </a:ext>
            </a:extLst>
          </p:cNvPr>
          <p:cNvSpPr>
            <a:spLocks noGrp="1"/>
          </p:cNvSpPr>
          <p:nvPr>
            <p:ph type="sldNum" sz="quarter" idx="12"/>
          </p:nvPr>
        </p:nvSpPr>
        <p:spPr/>
        <p:txBody>
          <a:bodyPr rtlCol="0"/>
          <a:lstStyle/>
          <a:p>
            <a:pPr rtl="0"/>
            <a:fld id="{294A09A9-5501-47C1-A89A-A340965A2BE2}" type="slidenum">
              <a:rPr lang="fr-FR" smtClean="0"/>
              <a:t>7</a:t>
            </a:fld>
            <a:endParaRPr lang="fr-FR" dirty="0"/>
          </a:p>
        </p:txBody>
      </p:sp>
      <p:sp>
        <p:nvSpPr>
          <p:cNvPr id="8" name="Espace réservé du contenu 2">
            <a:extLst>
              <a:ext uri="{FF2B5EF4-FFF2-40B4-BE49-F238E27FC236}">
                <a16:creationId xmlns:a16="http://schemas.microsoft.com/office/drawing/2014/main" xmlns="" id="{A2C6ECF7-3964-9871-7CCA-1F42844E71BC}"/>
              </a:ext>
            </a:extLst>
          </p:cNvPr>
          <p:cNvSpPr txBox="1">
            <a:spLocks/>
          </p:cNvSpPr>
          <p:nvPr/>
        </p:nvSpPr>
        <p:spPr>
          <a:xfrm>
            <a:off x="1305019" y="968189"/>
            <a:ext cx="9779183" cy="4718855"/>
          </a:xfrm>
          <a:prstGeom prst="rect">
            <a:avLst/>
          </a:prstGeom>
        </p:spPr>
        <p:txBody>
          <a:bodyPr vert="horz" lIns="91440" tIns="45720" rIns="91440" bIns="45720" rtlCol="0" anchor="t">
            <a:normAutofit fontScale="92500" lnSpcReduction="20000"/>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bg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bg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fr-FR" b="0" i="0" dirty="0">
                <a:solidFill>
                  <a:schemeClr val="tx2"/>
                </a:solidFill>
                <a:effectLst/>
                <a:latin typeface="Söhne"/>
              </a:rPr>
              <a:t>Dans le domaine des affaires, la fabrication et la vente de savons artisanaux représentent une opportunité entrepreneuriale passionnante. Les entrepreneurs dans ce secteur peuvent créer des produits uniques et personnalisés, en mettant en valeur leur créativité et leur savoir-faire. La formation d'un business avec les savons permet d'explorer un marché en constante expansion, où les consommateurs recherchent de plus en plus des produits naturels, respectueux de l'environnement et fabriqués localement.</a:t>
            </a:r>
          </a:p>
          <a:p>
            <a:pPr algn="l"/>
            <a:r>
              <a:rPr lang="fr-FR" b="0" i="0" dirty="0">
                <a:solidFill>
                  <a:schemeClr val="tx2"/>
                </a:solidFill>
                <a:effectLst/>
                <a:latin typeface="Söhne"/>
              </a:rPr>
              <a:t>Comme on aime le dire, le business se trouve dans les choses simples </a:t>
            </a:r>
          </a:p>
          <a:p>
            <a:pPr algn="l"/>
            <a:r>
              <a:rPr lang="fr-FR" b="0" i="0" dirty="0">
                <a:solidFill>
                  <a:schemeClr val="tx2"/>
                </a:solidFill>
                <a:effectLst/>
                <a:latin typeface="Söhne"/>
              </a:rPr>
              <a:t>La présente formatio</a:t>
            </a:r>
            <a:r>
              <a:rPr lang="fr-FR" dirty="0">
                <a:solidFill>
                  <a:schemeClr val="tx2"/>
                </a:solidFill>
                <a:latin typeface="Söhne"/>
              </a:rPr>
              <a:t>n vous permettra de former </a:t>
            </a:r>
            <a:r>
              <a:rPr lang="fr-FR" b="0" i="0" dirty="0">
                <a:solidFill>
                  <a:schemeClr val="tx2"/>
                </a:solidFill>
                <a:effectLst/>
                <a:latin typeface="Söhne"/>
              </a:rPr>
              <a:t>un business réussi à partir des compétences techniques et commerciales solides que vous aurez acquis dans la fabrication et la commercialisation des savons</a:t>
            </a:r>
          </a:p>
        </p:txBody>
      </p:sp>
    </p:spTree>
    <p:extLst>
      <p:ext uri="{BB962C8B-B14F-4D97-AF65-F5344CB8AC3E}">
        <p14:creationId xmlns:p14="http://schemas.microsoft.com/office/powerpoint/2010/main" val="82424260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33AF65A7-995A-9F45-891C-82D9B9D40801}"/>
              </a:ext>
            </a:extLst>
          </p:cNvPr>
          <p:cNvSpPr>
            <a:spLocks noGrp="1"/>
          </p:cNvSpPr>
          <p:nvPr>
            <p:ph type="title"/>
          </p:nvPr>
        </p:nvSpPr>
        <p:spPr>
          <a:xfrm>
            <a:off x="1889961" y="1791018"/>
            <a:ext cx="8412079" cy="2810460"/>
          </a:xfrm>
        </p:spPr>
        <p:txBody>
          <a:bodyPr rtlCol="0">
            <a:normAutofit/>
          </a:bodyPr>
          <a:lstStyle/>
          <a:p>
            <a:pPr rtl="0"/>
            <a:r>
              <a:rPr lang="fr-FR" sz="4400" b="0" i="0" dirty="0">
                <a:effectLst/>
                <a:latin typeface="Söhne"/>
              </a:rPr>
              <a:t>"Là où le savon se trouve, la propreté et la confiance s'épanouissent, tant sur le plan physique que social."</a:t>
            </a:r>
            <a:endParaRPr lang="fr-FR" sz="12500" dirty="0"/>
          </a:p>
        </p:txBody>
      </p:sp>
      <p:sp>
        <p:nvSpPr>
          <p:cNvPr id="13" name="Espace réservé du texte 5">
            <a:extLst>
              <a:ext uri="{FF2B5EF4-FFF2-40B4-BE49-F238E27FC236}">
                <a16:creationId xmlns:a16="http://schemas.microsoft.com/office/drawing/2014/main" xmlns="" id="{6118A1B7-08BA-6B43-BBA8-952377DF944D}"/>
              </a:ext>
            </a:extLst>
          </p:cNvPr>
          <p:cNvSpPr>
            <a:spLocks noGrp="1"/>
          </p:cNvSpPr>
          <p:nvPr>
            <p:ph type="body" sz="quarter" idx="13"/>
          </p:nvPr>
        </p:nvSpPr>
        <p:spPr>
          <a:xfrm>
            <a:off x="659936" y="-245539"/>
            <a:ext cx="1364297" cy="1094521"/>
          </a:xfrm>
        </p:spPr>
        <p:txBody>
          <a:bodyPr rtlCol="0"/>
          <a:lstStyle/>
          <a:p>
            <a:pPr rtl="0"/>
            <a:r>
              <a:rPr lang="fr-FR"/>
              <a:t>«</a:t>
            </a:r>
          </a:p>
        </p:txBody>
      </p:sp>
      <p:sp>
        <p:nvSpPr>
          <p:cNvPr id="7" name="Espace réservé du texte 6">
            <a:extLst>
              <a:ext uri="{FF2B5EF4-FFF2-40B4-BE49-F238E27FC236}">
                <a16:creationId xmlns:a16="http://schemas.microsoft.com/office/drawing/2014/main" xmlns="" id="{E178654B-08C9-4C41-8BEC-DFB720245862}"/>
              </a:ext>
            </a:extLst>
          </p:cNvPr>
          <p:cNvSpPr>
            <a:spLocks noGrp="1"/>
          </p:cNvSpPr>
          <p:nvPr>
            <p:ph type="body" sz="quarter" idx="14"/>
          </p:nvPr>
        </p:nvSpPr>
        <p:spPr>
          <a:xfrm>
            <a:off x="2456329" y="5022275"/>
            <a:ext cx="7270377" cy="679450"/>
          </a:xfrm>
        </p:spPr>
        <p:txBody>
          <a:bodyPr rtlCol="0"/>
          <a:lstStyle/>
          <a:p>
            <a:pPr algn="ctr" rtl="0"/>
            <a:r>
              <a:rPr lang="fr-FR" dirty="0"/>
              <a:t>Le savon est un besoin fondamental pour tout être humain</a:t>
            </a:r>
          </a:p>
        </p:txBody>
      </p:sp>
      <p:sp>
        <p:nvSpPr>
          <p:cNvPr id="14" name="Espace réservé du texte 7">
            <a:extLst>
              <a:ext uri="{FF2B5EF4-FFF2-40B4-BE49-F238E27FC236}">
                <a16:creationId xmlns:a16="http://schemas.microsoft.com/office/drawing/2014/main" xmlns="" id="{A1F17760-D90A-AB46-A4E0-31B2684E3F5E}"/>
              </a:ext>
            </a:extLst>
          </p:cNvPr>
          <p:cNvSpPr>
            <a:spLocks noGrp="1"/>
          </p:cNvSpPr>
          <p:nvPr>
            <p:ph type="body" sz="quarter" idx="15"/>
          </p:nvPr>
        </p:nvSpPr>
        <p:spPr>
          <a:xfrm>
            <a:off x="9420876" y="3426615"/>
            <a:ext cx="1364297" cy="1094521"/>
          </a:xfrm>
        </p:spPr>
        <p:txBody>
          <a:bodyPr rtlCol="0"/>
          <a:lstStyle/>
          <a:p>
            <a:pPr rtl="0"/>
            <a:r>
              <a:rPr lang="fr-FR" dirty="0"/>
              <a:t>»</a:t>
            </a:r>
          </a:p>
        </p:txBody>
      </p:sp>
      <p:sp>
        <p:nvSpPr>
          <p:cNvPr id="4" name="Espace réservé du pied de page 3">
            <a:extLst>
              <a:ext uri="{FF2B5EF4-FFF2-40B4-BE49-F238E27FC236}">
                <a16:creationId xmlns:a16="http://schemas.microsoft.com/office/drawing/2014/main" xmlns="" id="{6E4EA976-8646-0143-BA18-8675E6FA5EB7}"/>
              </a:ext>
            </a:extLst>
          </p:cNvPr>
          <p:cNvSpPr>
            <a:spLocks noGrp="1"/>
          </p:cNvSpPr>
          <p:nvPr>
            <p:ph type="ftr" sz="quarter" idx="11"/>
          </p:nvPr>
        </p:nvSpPr>
        <p:spPr/>
        <p:txBody>
          <a:bodyPr rtlCol="0"/>
          <a:lstStyle/>
          <a:p>
            <a:pPr rtl="0"/>
            <a:r>
              <a:rPr lang="fr-FR"/>
              <a:t>TITRE DE LA PRÉSENTATION</a:t>
            </a:r>
          </a:p>
        </p:txBody>
      </p:sp>
      <p:sp>
        <p:nvSpPr>
          <p:cNvPr id="5" name="Espace réservé du numéro de diapositive 4">
            <a:extLst>
              <a:ext uri="{FF2B5EF4-FFF2-40B4-BE49-F238E27FC236}">
                <a16:creationId xmlns:a16="http://schemas.microsoft.com/office/drawing/2014/main" xmlns="" id="{7003A5E2-8F37-D546-BCD9-24A2037BB54D}"/>
              </a:ext>
            </a:extLst>
          </p:cNvPr>
          <p:cNvSpPr>
            <a:spLocks noGrp="1"/>
          </p:cNvSpPr>
          <p:nvPr>
            <p:ph type="sldNum" sz="quarter" idx="12"/>
          </p:nvPr>
        </p:nvSpPr>
        <p:spPr/>
        <p:txBody>
          <a:bodyPr rtlCol="0"/>
          <a:lstStyle/>
          <a:p>
            <a:pPr rtl="0"/>
            <a:fld id="{294A09A9-5501-47C1-A89A-A340965A2BE2}" type="slidenum">
              <a:rPr lang="fr-FR" smtClean="0"/>
              <a:pPr rtl="0"/>
              <a:t>8</a:t>
            </a:fld>
            <a:endParaRPr lang="fr-FR"/>
          </a:p>
        </p:txBody>
      </p:sp>
    </p:spTree>
    <p:extLst>
      <p:ext uri="{BB962C8B-B14F-4D97-AF65-F5344CB8AC3E}">
        <p14:creationId xmlns:p14="http://schemas.microsoft.com/office/powerpoint/2010/main" val="2639983765"/>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pied de page 6">
            <a:extLst>
              <a:ext uri="{FF2B5EF4-FFF2-40B4-BE49-F238E27FC236}">
                <a16:creationId xmlns:a16="http://schemas.microsoft.com/office/drawing/2014/main" xmlns="" id="{B42ACFC2-B54A-8244-B5D9-4B1EC2EED59D}"/>
              </a:ext>
            </a:extLst>
          </p:cNvPr>
          <p:cNvSpPr>
            <a:spLocks noGrp="1"/>
          </p:cNvSpPr>
          <p:nvPr>
            <p:ph type="ftr" sz="quarter" idx="3"/>
          </p:nvPr>
        </p:nvSpPr>
        <p:spPr/>
        <p:txBody>
          <a:bodyPr rtlCol="0"/>
          <a:lstStyle/>
          <a:p>
            <a:pPr rtl="0"/>
            <a:r>
              <a:rPr lang="fr-FR"/>
              <a:t>TITRE DE LA PRÉSENTATION</a:t>
            </a:r>
          </a:p>
        </p:txBody>
      </p:sp>
      <p:sp>
        <p:nvSpPr>
          <p:cNvPr id="8" name="Espace réservé du numéro de diapositive 7">
            <a:extLst>
              <a:ext uri="{FF2B5EF4-FFF2-40B4-BE49-F238E27FC236}">
                <a16:creationId xmlns:a16="http://schemas.microsoft.com/office/drawing/2014/main" xmlns="" id="{B609FC03-B5BE-D846-993A-8E351C9509F3}"/>
              </a:ext>
            </a:extLst>
          </p:cNvPr>
          <p:cNvSpPr>
            <a:spLocks noGrp="1"/>
          </p:cNvSpPr>
          <p:nvPr>
            <p:ph type="sldNum" sz="quarter" idx="4"/>
          </p:nvPr>
        </p:nvSpPr>
        <p:spPr/>
        <p:txBody>
          <a:bodyPr rtlCol="0"/>
          <a:lstStyle/>
          <a:p>
            <a:pPr rtl="0"/>
            <a:fld id="{294A09A9-5501-47C1-A89A-A340965A2BE2}" type="slidenum">
              <a:rPr lang="fr-FR" smtClean="0"/>
              <a:pPr rtl="0"/>
              <a:t>9</a:t>
            </a:fld>
            <a:endParaRPr lang="fr-FR"/>
          </a:p>
        </p:txBody>
      </p:sp>
      <p:sp>
        <p:nvSpPr>
          <p:cNvPr id="29" name="Rectangle 28">
            <a:extLst>
              <a:ext uri="{FF2B5EF4-FFF2-40B4-BE49-F238E27FC236}">
                <a16:creationId xmlns:a16="http://schemas.microsoft.com/office/drawing/2014/main" xmlns="" id="{C3318B6B-EA73-0D80-CB98-1E6BCBEFA557}"/>
              </a:ext>
            </a:extLst>
          </p:cNvPr>
          <p:cNvSpPr/>
          <p:nvPr/>
        </p:nvSpPr>
        <p:spPr>
          <a:xfrm>
            <a:off x="2293257" y="5470855"/>
            <a:ext cx="1349829" cy="954107"/>
          </a:xfrm>
          <a:prstGeom prst="rect">
            <a:avLst/>
          </a:prstGeom>
          <a:solidFill>
            <a:srgbClr val="FAFA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5" name="Image 24">
            <a:extLst>
              <a:ext uri="{FF2B5EF4-FFF2-40B4-BE49-F238E27FC236}">
                <a16:creationId xmlns:a16="http://schemas.microsoft.com/office/drawing/2014/main" xmlns="" id="{6553CCF9-CCAB-BF38-A24C-C1D12527AFBE}"/>
              </a:ext>
            </a:extLst>
          </p:cNvPr>
          <p:cNvPicPr>
            <a:picLocks noChangeAspect="1"/>
          </p:cNvPicPr>
          <p:nvPr/>
        </p:nvPicPr>
        <p:blipFill>
          <a:blip r:embed="rId3"/>
          <a:stretch>
            <a:fillRect/>
          </a:stretch>
        </p:blipFill>
        <p:spPr>
          <a:xfrm>
            <a:off x="2680729" y="0"/>
            <a:ext cx="10284943" cy="6858000"/>
          </a:xfrm>
          <a:prstGeom prst="rect">
            <a:avLst/>
          </a:prstGeom>
        </p:spPr>
      </p:pic>
      <p:sp>
        <p:nvSpPr>
          <p:cNvPr id="23" name="ZoneTexte 22">
            <a:extLst>
              <a:ext uri="{FF2B5EF4-FFF2-40B4-BE49-F238E27FC236}">
                <a16:creationId xmlns:a16="http://schemas.microsoft.com/office/drawing/2014/main" xmlns="" id="{EB8B332C-F9EE-6EEC-8CC1-F352CE0603CB}"/>
              </a:ext>
            </a:extLst>
          </p:cNvPr>
          <p:cNvSpPr txBox="1"/>
          <p:nvPr/>
        </p:nvSpPr>
        <p:spPr>
          <a:xfrm>
            <a:off x="783772" y="1930400"/>
            <a:ext cx="4644572" cy="3785652"/>
          </a:xfrm>
          <a:prstGeom prst="rect">
            <a:avLst/>
          </a:prstGeom>
          <a:noFill/>
        </p:spPr>
        <p:txBody>
          <a:bodyPr wrap="square" rtlCol="0">
            <a:spAutoFit/>
          </a:bodyPr>
          <a:lstStyle/>
          <a:p>
            <a:r>
              <a:rPr lang="fr-FR" sz="2400" b="0" i="0" dirty="0">
                <a:effectLst/>
                <a:latin typeface="Söhne"/>
              </a:rPr>
              <a:t>allant de la fabrication artisanale de savons personnalisés à la distribution en gros et à la vente au détail en ligne ou en magasin. En proposant des savons spécialisés, les entrepreneurs peuvent cibler des segments de marché spécifiques et répondre à la demande croissante de produits naturels et personnalisés.</a:t>
            </a:r>
            <a:endParaRPr lang="fr-FR" sz="2400" dirty="0"/>
          </a:p>
        </p:txBody>
      </p:sp>
      <p:sp>
        <p:nvSpPr>
          <p:cNvPr id="28" name="ZoneTexte 27">
            <a:extLst>
              <a:ext uri="{FF2B5EF4-FFF2-40B4-BE49-F238E27FC236}">
                <a16:creationId xmlns:a16="http://schemas.microsoft.com/office/drawing/2014/main" xmlns="" id="{E5460320-AD30-C58D-D833-3230DA0CED59}"/>
              </a:ext>
            </a:extLst>
          </p:cNvPr>
          <p:cNvSpPr txBox="1"/>
          <p:nvPr/>
        </p:nvSpPr>
        <p:spPr>
          <a:xfrm>
            <a:off x="762000" y="951717"/>
            <a:ext cx="4775200" cy="954107"/>
          </a:xfrm>
          <a:prstGeom prst="rect">
            <a:avLst/>
          </a:prstGeom>
          <a:noFill/>
        </p:spPr>
        <p:txBody>
          <a:bodyPr wrap="square" rtlCol="0">
            <a:spAutoFit/>
          </a:bodyPr>
          <a:lstStyle/>
          <a:p>
            <a:r>
              <a:rPr lang="fr-FR" sz="2800" b="1" i="0" dirty="0">
                <a:solidFill>
                  <a:schemeClr val="accent1">
                    <a:lumMod val="75000"/>
                  </a:schemeClr>
                </a:solidFill>
                <a:effectLst/>
                <a:latin typeface="Söhne"/>
              </a:rPr>
              <a:t>Les savons offrent diverses opportunités de business</a:t>
            </a:r>
            <a:endParaRPr lang="fr-FR" sz="2800" b="1" dirty="0">
              <a:solidFill>
                <a:schemeClr val="accent1">
                  <a:lumMod val="75000"/>
                </a:schemeClr>
              </a:solidFill>
            </a:endParaRPr>
          </a:p>
        </p:txBody>
      </p:sp>
    </p:spTree>
    <p:extLst>
      <p:ext uri="{BB962C8B-B14F-4D97-AF65-F5344CB8AC3E}">
        <p14:creationId xmlns:p14="http://schemas.microsoft.com/office/powerpoint/2010/main" val="2721508595"/>
      </p:ext>
    </p:extLst>
  </p:cSld>
  <p:clrMapOvr>
    <a:masterClrMapping/>
  </p:clrMapOvr>
  <p:transition spd="slow">
    <p:push dir="u"/>
  </p:transition>
</p:sld>
</file>

<file path=ppt/theme/theme1.xml><?xml version="1.0" encoding="utf-8"?>
<a:theme xmlns:a="http://schemas.openxmlformats.org/drawingml/2006/main" name="Thème Office">
  <a:themeElements>
    <a:clrScheme name="Jaune orange">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Thèm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MediaServiceKeyPoints xmlns="71af3243-3dd4-4a8d-8c0d-dd76da1f02a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1" ma:contentTypeDescription="Create a new document." ma:contentTypeScope="" ma:versionID="64dfb1555687e0874b4304b796b5b0c7">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e6e4c555b5e194d05b7203de9c4567b3"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element ref="ns1:_ip_UnifiedCompliancePolicyProperties" minOccurs="0"/>
                <xsd:element ref="ns1:_ip_UnifiedCompliancePolicyUIAction" minOccurs="0"/>
                <xsd:element ref="ns2:Image" minOccurs="0"/>
                <xsd:element ref="ns4:TaxCatchAll" minOccurs="0"/>
                <xsd:element ref="ns2:ImageTagsTaxHTField"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element name="Image" ma:index="22" nillable="true" ma:displayName="Image" ma:format="Image" ma:internalName="Image">
      <xsd:complexType>
        <xsd:complexContent>
          <xsd:extension base="dms:URL">
            <xsd:sequence>
              <xsd:element name="Url" type="dms:ValidUrl" minOccurs="0" nillable="true"/>
              <xsd:element name="Description" type="xsd:string" nillable="true"/>
            </xsd:sequence>
          </xsd:extension>
        </xsd:complexContent>
      </xsd:complex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2076B5C-85B0-4D30-852D-5E5312EEA93B}">
  <ds:schemaRefs>
    <ds:schemaRef ds:uri="http://schemas.microsoft.com/sharepoint/v3/contenttype/forms"/>
  </ds:schemaRefs>
</ds:datastoreItem>
</file>

<file path=customXml/itemProps2.xml><?xml version="1.0" encoding="utf-8"?>
<ds:datastoreItem xmlns:ds="http://schemas.openxmlformats.org/officeDocument/2006/customXml" ds:itemID="{1342FAFE-88B4-49B4-9588-86CB0E564E50}">
  <ds:schemaRefs>
    <ds:schemaRef ds:uri="http://schemas.microsoft.com/office/2006/metadata/properties"/>
    <ds:schemaRef ds:uri="http://schemas.microsoft.com/office/infopath/2007/PartnerControls"/>
    <ds:schemaRef ds:uri="http://schemas.microsoft.com/sharepoint/v3"/>
    <ds:schemaRef ds:uri="71af3243-3dd4-4a8d-8c0d-dd76da1f02a5"/>
    <ds:schemaRef ds:uri="230e9df3-be65-4c73-a93b-d1236ebd677e"/>
  </ds:schemaRefs>
</ds:datastoreItem>
</file>

<file path=customXml/itemProps3.xml><?xml version="1.0" encoding="utf-8"?>
<ds:datastoreItem xmlns:ds="http://schemas.openxmlformats.org/officeDocument/2006/customXml" ds:itemID="{2F1176D5-513E-4E73-98C9-4CEA832F576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f42aa342-8706-4288-bd11-ebb85995028c}"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emplate>Office Theme 2013 - 2022</Template>
  <TotalTime>0</TotalTime>
  <Words>1891</Words>
  <Application>Microsoft Office PowerPoint</Application>
  <PresentationFormat>Grand écran</PresentationFormat>
  <Paragraphs>177</Paragraphs>
  <Slides>35</Slides>
  <Notes>35</Notes>
  <HiddenSlides>0</HiddenSlides>
  <MMClips>0</MMClips>
  <ScaleCrop>false</ScaleCrop>
  <HeadingPairs>
    <vt:vector size="6" baseType="variant">
      <vt:variant>
        <vt:lpstr>Polices utilisées</vt:lpstr>
      </vt:variant>
      <vt:variant>
        <vt:i4>8</vt:i4>
      </vt:variant>
      <vt:variant>
        <vt:lpstr>Thème</vt:lpstr>
      </vt:variant>
      <vt:variant>
        <vt:i4>1</vt:i4>
      </vt:variant>
      <vt:variant>
        <vt:lpstr>Titres des diapositives</vt:lpstr>
      </vt:variant>
      <vt:variant>
        <vt:i4>35</vt:i4>
      </vt:variant>
    </vt:vector>
  </HeadingPairs>
  <TitlesOfParts>
    <vt:vector size="44" baseType="lpstr">
      <vt:lpstr>Arial</vt:lpstr>
      <vt:lpstr>Arial Black</vt:lpstr>
      <vt:lpstr>Calibri</vt:lpstr>
      <vt:lpstr>Calibri Light</vt:lpstr>
      <vt:lpstr>Montserrat Black</vt:lpstr>
      <vt:lpstr>Nexa</vt:lpstr>
      <vt:lpstr>Söhne</vt:lpstr>
      <vt:lpstr>Tenorite</vt:lpstr>
      <vt:lpstr>Thème Office</vt:lpstr>
      <vt:lpstr>Présentation PowerPoint</vt:lpstr>
      <vt:lpstr>Contenu</vt:lpstr>
      <vt:lpstr>Introduction</vt:lpstr>
      <vt:lpstr>Présentation PowerPoint</vt:lpstr>
      <vt:lpstr>Présentation PowerPoint</vt:lpstr>
      <vt:lpstr>Présentation PowerPoint</vt:lpstr>
      <vt:lpstr>Présentation PowerPoint</vt:lpstr>
      <vt:lpstr>"Là où le savon se trouve, la propreté et la confiance s'épanouissent, tant sur le plan physique que social."</vt:lpstr>
      <vt:lpstr>Présentation PowerPoint</vt:lpstr>
      <vt:lpstr>Consommation des savons et détergents dans la ville de Goma</vt:lpstr>
      <vt:lpstr>Consommation des savons et détergents dans la ville de Goma</vt:lpstr>
      <vt:lpstr>Savon liquide</vt:lpstr>
      <vt:lpstr>Savon solide</vt:lpstr>
      <vt:lpstr>Savon poussière</vt:lpstr>
      <vt:lpstr>Présentation PowerPoint</vt:lpstr>
      <vt:lpstr>Présentation PowerPoint</vt:lpstr>
      <vt:lpstr>Les étapes pour la production du savon</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6 éléments qui vont échouer les publics Africains dans tous ce qu’ils entreprennent</vt:lpstr>
      <vt:lpstr>1</vt:lpstr>
      <vt:lpstr>2</vt:lpstr>
      <vt:lpstr>3</vt:lpstr>
      <vt:lpstr>4</vt:lpstr>
      <vt:lpstr>5</vt:lpstr>
      <vt:lpstr>5</vt:lpstr>
      <vt:lpstr>Conclusion</vt:lpstr>
      <vt:lpstr>Présentation PowerPoint</vt:lpstr>
      <vt:lpstr>Merci pour votre attention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2023-06-18T15:59:47Z</dcterms:created>
  <dcterms:modified xsi:type="dcterms:W3CDTF">2023-06-23T08:47:04Z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